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7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1616A-9EAA-42B1-8E36-C73907EBA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6E829-8649-4AA4-AECB-F1E47C092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1249B-3A28-49B7-B4FB-CA5055A42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90BB5-71B3-4863-8ED1-A250539F2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D9937D-43CD-48EA-92EE-62748D6E4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36D85A-98DE-470D-85CF-FE6F01DE1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4CD6B6-4360-4CD9-BBF6-13211C82A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EAFB5-781F-4D68-B03D-F957AB907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C5262-016D-4B79-805D-96E714A5C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2F2C5-E80E-422B-A850-3BFEBFB61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1B945-30CC-4DE3-A732-D24BD3DFE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6500415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《人肿瘤坏死因子》PPT课件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PPT课件介绍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人肿瘤坏死因子概述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人肿瘤坏死因子的生物学作用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人肿瘤坏死因子与疾病的关系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人肿瘤坏死因子的检测方法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20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1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人肿瘤坏死因子的应用前景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PPT课件介绍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PPT课件标题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《人肿瘤坏死因子》PPT课件介绍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课件结构与内容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课件特点与亮点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适用对象与用途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PPT课件内容概述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课件结构：目录、主体内容、总结、参考文献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课件亮点：图文并茂、动画演示、互动性强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课件适用对象：医学生、临床医生、研究人员等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课件使用效果：提高学习效率、加深对知识的理解与掌握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PPT课件目的和意义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介绍《人肿瘤坏死因子》PPT课件的目的和意义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阐述PPT课件对教学和科研的帮助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分析PPT课件在医学领域的应用价值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总结PPT课件对医学教育和科研的推动作用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人肿瘤坏死因子概述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人肿瘤坏死因子的定义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人肿瘤坏死因子是一种细胞因子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由活化的单核-巨噬细胞产生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参与炎症反应和免疫应答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在抗肿瘤、免疫调节等方面发挥重要作用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人肿瘤坏死因子的发现和研究历程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发现：1985年，科学家发现了人肿瘤坏死因子（TNF）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研究历程：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- 1986年，科学家成功克隆了TNF基因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- 1989年，TNF被证明能够杀死肿瘤细胞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- 1990年，科学家开发出了基于TNF的肿瘤治疗方法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7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- 1992年，TNF被批准用于治疗某些类型的癌症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人肿瘤坏死因子的结构和功能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人肿瘤坏死因子的结构：由细胞因子、可溶性受体和膜结合型受体组成。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人肿瘤坏死因子的功能：参与炎症反应、免疫应答和细胞凋亡等生物学过程。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人肿瘤坏死因子在疾病中的作用：在多种疾病中发挥重要作用，如类风湿性关节炎、克罗恩病等。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针对人肿瘤坏死因子的治疗策略：通过抑制其活性或调节其表达来治疗相关疾病。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人肿瘤坏死因子的生物学作用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促进细胞凋亡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诱导细胞凋亡：TNF-α通过与细胞表面受体结合，诱导细胞凋亡，从而清除异常细胞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调节免疫反应：TNF-α在免疫系统中发挥重要作用，可以促进炎症反应和调节其他免疫细胞的活动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促进细胞分化：TNF-α可以促进某些细胞的分化，例如巨噬细胞和淋巴细胞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抑制血管生成：TNF-α可以抑制血管生成，从而限制肿瘤的生长和扩散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抑制肿瘤生长和转移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抑制肿瘤细胞增殖：通过调节细胞周期和诱导细胞凋亡，抑制肿瘤细胞的生长。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抑制肿瘤转移：通过抑制肿瘤细胞的黏附、侵袭和迁移，降低肿瘤的转移能力。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增强免疫功能：通过调节免疫细胞的活性，增强机体的免疫功能，促进对肿瘤的免疫杀伤作用。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促进细胞凋亡：通过诱导肿瘤细胞凋亡，加速肿瘤细胞的死亡，从而抑制肿瘤的生长和转移。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调节免疫系统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激活巨噬细胞：促进巨噬细胞活化，增强其吞噬和杀伤作用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促进T细胞活化：促进T细胞活化，增强其免疫应答能力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抑制肿瘤生长：通过调节免疫系统，抑制肿瘤细胞的生长和扩散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诱导细胞凋亡：诱导肿瘤细胞凋亡，促进其死亡和清除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参与炎症反应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促进炎症细胞活化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调节肿瘤细胞增殖和凋亡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1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诱导炎症因子释放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2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3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促进血管生成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https://d.book118.com/797165004152006024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8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9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3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Office Theme</vt:lpstr>
      <vt:lpstr>《人肿瘤坏死因子》PPT课件</vt:lpstr>
      <vt:lpstr>目录</vt:lpstr>
      <vt:lpstr>PPT课件介绍</vt:lpstr>
      <vt:lpstr>PPT课件标题</vt:lpstr>
      <vt:lpstr>PPT课件内容概述</vt:lpstr>
      <vt:lpstr>PPT课件目的和意义</vt:lpstr>
      <vt:lpstr>人肿瘤坏死因子概述</vt:lpstr>
      <vt:lpstr>人肿瘤坏死因子的定义</vt:lpstr>
      <vt:lpstr>人肿瘤坏死因子的发现和研究历程</vt:lpstr>
      <vt:lpstr>人肿瘤坏死因子的结构和功能</vt:lpstr>
      <vt:lpstr>人肿瘤坏死因子的生物学作用</vt:lpstr>
      <vt:lpstr>促进细胞凋亡</vt:lpstr>
      <vt:lpstr>抑制肿瘤生长和转移</vt:lpstr>
      <vt:lpstr>调节免疫系统</vt:lpstr>
      <vt:lpstr>参与炎症反应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2024-08-29T02:31:36.909</cp:lastPrinted>
  <dcterms:created xsi:type="dcterms:W3CDTF">2024-08-28T18:31:36Z</dcterms:created>
  <dcterms:modified xsi:type="dcterms:W3CDTF">2024-08-28T18:31:39Z</dcterms:modified>
</cp:coreProperties>
</file>