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B1B925-A48F-4879-853F-C1CE10F6A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849CAD-2379-40BC-ACAD-307D2CD61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D23A0D-AECF-45AB-A3AA-393128D16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71C097-5607-4A45-89FF-5FCDCD292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ACFE94-FD8E-4A2C-BEEF-38CD78EDF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A34936-58B9-4A54-93C0-B6CDDFF14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A90BE6-4623-448E-9964-979F8FF72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030F31-9A4A-450F-942B-E938B5945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A83C65-82CC-437B-A5FF-9CF53FE09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A964B4-027E-4B66-8C21-F6B73E92E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905DD6-74C5-4BFF-A746-9413AC667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201016050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特种设备检验人员考核培训课件装置改进与技术创新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装置改进与技术创新概述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装置结构原理及性能分析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装置故障诊断与排除方法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技术创新途径与实践案例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检验人员能力提升策略与建议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装置改进与技术创新概述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特种设备检验行业目前面临着检验设备老旧、技术更新缓慢、检验效率低下等问题，难以满足日益增长的特种设备安全监管需求。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随着科技的不断进步和特种设备安全监管要求的提高，特种设备检验行业将朝着智能化、高效化、精准化方向发展。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特种设备检验行业现状及发展趋势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通过装置改进和技术创新，可以优化检验流程，减少人工操作环节，提高检验效率，降低检验成本。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提高检验效率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采用先进的装置和技术手段，可以实现对特种设备更全面、更深入的检测，提升检验精度和可靠性。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提升检验精度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装置改进和技术创新有助于提高特种设备的安全性能，减少事故发生的可能性，保障人民群众生命财产安全。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增强安全保障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装置改进与技术创新重要性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通过本次课程，使学员了解特种设备检验行业现状及发展趋势，掌握装置改进与技术创新的基本原理和方法，具备独立进行特种设备检验装置改进和技术创新的能力。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课程目标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课程包括理论授课、实践操作和案例分析三个环节。理论授课主要介绍特种设备检验行业现状及发展趋势、装置改进与技术创新重要性等内容；实践操作环节将组织学员进行实际操作练习，培养学员的实际操作能力；案例分析环节将选取典型案例进行深入剖析，使学员更好地理解和掌握所学知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课程安排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本次课程目标与安排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装置结构原理及性能分析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568742" y="1485755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150292" y="3006344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41893" y="4903343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725002" y="1690784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82144" y="3262579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866091" y="5133975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317235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设备主体结构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6662" y="1612351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实现设备运动的部分，包括电机、减速器等。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46662" y="1063099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传动系统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146662" y="397721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控制系统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146662" y="4535996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控制设备运行的部分，包括控制器、传感器等。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39110" y="3796745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特种设备的主要承载和构成部分，包括框架、壳体等。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特种设备基本结构组成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提供动力，驱动设备运转。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减速器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降低电机转速，增加扭矩，满足设备运行需求。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接收指令，控制电机运转，实现设备动作。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监测设备状态，将信号传递给控制器，实现闭环控制。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关键部件功能及作用原理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评价设备在运行过程中的安全性能，如防护等级、电气安全等。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安全性指标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可靠性指标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效率指标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环保性指标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评价设备在规定条件下和规定时间内完成规定功能的能力，如平均无故障时间、故障率等。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评价设备在运行过程中的能量利用效率和工作效率，如功率因数、效率等。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评价设备在运行过程中对环境的影响程度，如噪声、排放等。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性能指标评价体系建立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装置故障诊断与排除方法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由于设备长时间运行或操作不当导致的机械部件磨损、断裂等故障。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机械故障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电气元件老化、接触不良、短路等引起的故障。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电气故障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控制系统软件或硬件出现问题，导致设备无法正常运行。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控制系统故障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常见故障类型及原因分析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通过观察设备运行状态、听取异常声响、查看故障指示灯等方式进行初步诊断。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使用万用表、示波器等工具对设备电气参数进行测量，分析故障原因。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替换法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通过替换疑似故障部件，观察设备是否恢复正常运行，以验证故障部件的准确性。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诊断方法和工具应用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https://d.book118.com/797201016050006034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2024-09-08T04:39:16.761</cp:lastPrinted>
  <dcterms:created xsi:type="dcterms:W3CDTF">2024-09-07T20:39:16Z</dcterms:created>
  <dcterms:modified xsi:type="dcterms:W3CDTF">2024-09-07T20:39:18Z</dcterms:modified>
</cp:coreProperties>
</file>