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57BEC-E953-4623-8078-17FA430CE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0980A-DB41-4363-91C5-97AF60315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87506-80E1-4AAE-A0F6-EBFC8186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A0E08-12FB-431B-B283-AB95D04C4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17C32-F32F-4C59-81C6-B74F8870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7B3E1-4525-4F6C-B2A3-B697BC8A5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4D750-5685-400E-8C8B-D12317841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3D239-42F9-4290-8B14-A36ECD4C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AB77B-E5B2-4FEA-9160-A4E0281B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FD1B9-F530-4024-A897-FBC7CE27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4E274-E325-45A5-9FC8-4F3E1095B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20102416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负载均衡与流量工程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负载均衡简介
 流量工程基础
 负载均衡算法
 流量工程策略
 系统架构与设计
 性能评估与优化
 安全与可靠性
 总结与未来方向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负载均衡与流量工程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1.负载均衡能平均分配网络负载，避免部分网络设备过载，从而提高网络的整体性能。</a:t>
            </a:r>
          </a:p>
          <a:p>
            <a:r>
              <a:t>2.通过负载均衡，可以增强网络的可伸缩性和可用性，保证网络服务的稳定运行。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负载均衡的实现方式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1.软件负载均衡：通过在操作系统或应用程序层面实现负载均衡功能。</a:t>
            </a:r>
          </a:p>
          <a:p>
            <a:r>
              <a:t>2.硬件负载均衡：通过专门的硬件设备实现负载均衡，性能较高，但成本也相对较大。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负载均衡定义与作用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1.轮询算法：将请求按顺序分配给每个服务器，实现简单的负载均衡。</a:t>
            </a:r>
          </a:p>
          <a:p>
            <a:r>
              <a:t>2.最少连接算法：将请求分配给连接数最少的服务器，以提高系统性能。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1.大规模网络服务：如云计算、视频流媒体等需要处理大量并发请求的场景。</a:t>
            </a:r>
          </a:p>
          <a:p>
            <a:r>
              <a:t>2.高可用性应用：如金融交易、电子商务等需要保证高可用性和稳定性的场景。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1.随着网络流量的增长，负载均衡将成为网络架构中越来越重要的一部分。</a:t>
            </a:r>
          </a:p>
          <a:p>
            <a:r>
              <a:t>2.未来负载均衡技术将更加智能化，能够根据应用类型和负载情况动态调整分配策略。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负载均衡的安全考虑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1.负载均衡设备自身需要具备高可用性和防御能力，防止被攻击者利用。</a:t>
            </a:r>
          </a:p>
          <a:p>
            <a:r>
              <a:t>2.负载均衡策略需要考虑安全因素，避免将请求分配给受攻击的服务器。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负载均衡与流量工程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流量工程定义和概念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1.流量工程是网络优化的一种技术手段，旨在提高网络性能、可靠性和可扩展性。</a:t>
            </a:r>
          </a:p>
          <a:p>
            <a:r>
              <a:t>2.通过合理的流量规划和调度，避免网络拥堵和故障，提升用户体验。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流量测量与分析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1.通过测量和分析网络流量，了解网络负载情况、流量分布和流向。</a:t>
            </a:r>
          </a:p>
          <a:p>
            <a:r>
              <a:t>2.利用数据分析技术，识别流量模式和异常行为，为流量工程提供决策支持。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1.负载均衡通过将流量分散到多个服务器或链路，提高资源利用率和网络性能。</a:t>
            </a:r>
          </a:p>
          <a:p>
            <a:r>
              <a:t>2.不同的负载均衡算法具有不同的优缺点，应根据场景和需求进行选择。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流量调度策略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1.流量调度策略根据网络状态和业务需求，动态调整流量的路径和优先级。</a:t>
            </a:r>
          </a:p>
          <a:p>
            <a:r>
              <a:t>2.通过合理的调度策略，实现网络资源的优化配置，提升整体性能。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SDN与流量工程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1.SDN（软件定义网络）为流量工程提供了新的工具和灵活性。</a:t>
            </a:r>
          </a:p>
          <a:p>
            <a:r>
              <a:t>2.通过SDN技术，实现流量的灵活控制和调度，满足不断变化的业务需求。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未来趋势与挑战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1.随着网络技术的不断发展，流量工程将面临更多挑战和机遇。</a:t>
            </a:r>
          </a:p>
          <a:p>
            <a:r>
              <a:t>2.人工智能、5G、物联网等新技术将为流量工程提供更多创新和应用可能性。</a:t>
            </a:r>
          </a:p>
          <a:p>
            <a:r>
              <a:t>以上提纲仅供参考，具体内容需要根据实际研究和数据来填充。希望对你有所帮助！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负载均衡与流量工程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轮询算法（RoundRobin）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1.轮询算法按顺序将每个新的请求分配给下一个服务器，从而实现服务器之间的均匀负载分配。</a:t>
            </a:r>
          </a:p>
          <a:p>
            <a:r>
              <a:t>2.这种算法简单高效，无需服务器状态信息，但忽略了服务器性能上的差异。</a:t>
            </a:r>
          </a:p>
          <a:p>
            <a:r>
              <a:t>3.在面对服务器性能不均等的情况下，轮询算法可能导致性能较差的服务器成为瓶颈。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随机算法（Random）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1.随机算法将新的请求随机分配给服务器，从而在一定程度上实现负载均衡。</a:t>
            </a:r>
          </a:p>
          <a:p>
            <a:r>
              <a:t>2.该算法易于实现，能够在一定程度上平衡负载，但同样忽略了服务器的性能差异。</a:t>
            </a:r>
          </a:p>
          <a:p>
            <a:r>
              <a:t>3.随机算法可能会导致一些性能较好的服务器未得到充分利用。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加权轮询算法（WeightedRoundRobin）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1.加权轮询算法根据服务器的性能差异分配不同的权重，性能好的服务器处理更多的请求。</a:t>
            </a:r>
          </a:p>
          <a:p>
            <a:r>
              <a:t>2.通过权重分配，该算法能够更好地利用性能较高的服务器，提高整体性能。</a:t>
            </a:r>
          </a:p>
          <a:p>
            <a:r>
              <a:t>3.加权轮询算法需要定期更新服务器权重信息，以适应服务器性能的变化。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加权随机算法（WeightedRandom）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1.加权随机算法根据服务器的权重分配请求，权重高的服务器处理更多请求。</a:t>
            </a:r>
          </a:p>
          <a:p>
            <a:r>
              <a:t>2.这种算法能够在考虑服务器性能差异的同时实现负载均衡。</a:t>
            </a:r>
          </a:p>
          <a:p>
            <a:r>
              <a:t>3.与加权轮询算法类似，加权随机算法也需要定期更新服务器权重信息。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最小连接数算法（LeastConnections）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1.最小连接数算法将新的请求分配给当前连接数最少的服务器，以均衡负载。</a:t>
            </a:r>
          </a:p>
          <a:p>
            <a:r>
              <a:t>2.该算法能够实时反映服务器的负载情况，并动态调整请求分配。</a:t>
            </a:r>
          </a:p>
          <a:p>
            <a:r>
              <a:t>3.在面对大量并发请求时，最小连接数算法能够更有效地利用服务器资源。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哈希算法（Hash）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1.哈希算法根据请求的特定信息（如IP地址或会话ID）进行哈希计算，将请求分配给特定的服务器。</a:t>
            </a:r>
          </a:p>
          <a:p>
            <a:r>
              <a:t>2.这种算法能够保证同一用户的请求被分配到同一台服务器，提高会话保持能力。</a:t>
            </a:r>
          </a:p>
          <a:p>
            <a:r>
              <a:t>3.哈希算法忽略了服务器的性能差异，可能导致某些服务器成为瓶颈。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负载均衡与流量工程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流量工程策略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1.流量工程是网络优化的重要手段，通过对流量的合理调度，提高网络整体性能。</a:t>
            </a:r>
          </a:p>
          <a:p>
            <a:r>
              <a:t>2.流量工程策略包括负载均衡、路径选择、拥塞控制等多个方面。</a:t>
            </a:r>
          </a:p>
          <a:p>
            <a:r>
              <a:t>3.随着网络规模的不断扩大和复杂化，流量工程策略的重要性愈发凸显。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1.负载均衡通过将流量分散到多个服务器，提高系统整体性能和稳定性。</a:t>
            </a:r>
          </a:p>
          <a:p>
            <a:r>
              <a:t>2.常见的负载均衡算法包括轮询、随机、加权轮询等，各有优缺点，需根据实际情况选择。</a:t>
            </a:r>
          </a:p>
          <a:p>
            <a:r>
              <a:t>3.随着云计算的发展，软件定义网络（SDN）和NFV技术为负载均衡提供了新的实现方式和优化思路。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流量工程策略简介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https://d.book118.com/797201024162006034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负载均衡简介</vt:lpstr>
      <vt:lpstr> 负载均衡简介</vt:lpstr>
      <vt:lpstr> 负载均衡简介</vt:lpstr>
      <vt:lpstr> 负载均衡简介</vt:lpstr>
      <vt:lpstr> 流量工程基础</vt:lpstr>
      <vt:lpstr> 流量工程基础</vt:lpstr>
      <vt:lpstr> 流量工程基础</vt:lpstr>
      <vt:lpstr> 流量工程基础</vt:lpstr>
      <vt:lpstr> 负载均衡算法</vt:lpstr>
      <vt:lpstr> 负载均衡算法</vt:lpstr>
      <vt:lpstr> 负载均衡算法</vt:lpstr>
      <vt:lpstr> 负载均衡算法</vt:lpstr>
      <vt:lpstr> 流量工程策略</vt:lpstr>
      <vt:lpstr> 流量工程策略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2024-09-09T00:39:57.393</cp:lastPrinted>
  <dcterms:created xsi:type="dcterms:W3CDTF">2024-09-08T16:39:57Z</dcterms:created>
  <dcterms:modified xsi:type="dcterms:W3CDTF">2024-09-08T16:39:59Z</dcterms:modified>
</cp:coreProperties>
</file>