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950F4-49EC-47FF-BB1A-32615341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40682-AA8B-43D2-A66C-ADE2A3A09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9BEC4-A377-4773-B1E7-E1036B01F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67997-F61D-41F1-9CA3-3EABE4113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D4367-4624-41A7-A3DD-4A96BBDF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31C48F-9D86-4C3D-AAE6-15AF11623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112FE-A90D-4DBB-8EA9-1C9E1C5AC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3D46A-063F-4F1E-9DD0-8D61FF5E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A97DE-502D-47B7-915B-62254A218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8657A-3683-41E1-8A92-8A9AA815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32F7C-8D73-43B4-B54D-8CF37F2F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0062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消化科护士在急性胰腺炎患者的危险因素及护理策略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急性胰腺炎患者危险因素分析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消化科护士在急性胰腺炎患者护理中作用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针对急性胰腺炎患者危险因素护理策略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消化科护士在急性胰腺炎患者康复期管理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急性胰腺炎是一种由多种病因引起的胰腺组织自身消化、水肿、出血甚至坏死的炎症反应，临床上以急性上腹痛、恶心、呕吐、发热和血胰酶增高等为特点。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急性胰腺炎的发病机制复杂，涉及胰液分泌过度、胰管梗阻、胰腺微循环障碍、炎症反应等多个环节。其中，胰液中的消化酶在胰腺内被激活，对胰腺组织自身进行消化是发病的核心环节。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急性胰腺炎的典型症状包括急性腹痛、腹胀、恶心、呕吐、发热等。重症患者可出现休克、多器官功能障碍综合征等严重并发症。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根据病情严重程度，急性胰腺炎可分为轻症急性胰腺炎和重症急性胰腺炎。轻症急性胰腺炎多表现为自限性，预后良好；而重症急性胰腺炎病情凶险，病死率高。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急性胰腺炎的诊断主要依据临床表现、实验室检查和影像学检查。具体标准包括急性腹痛、血淀粉酶和/或脂肪酶升高至正常上限的3倍以上，以及腹部影像学检查显示胰腺肿胀和/或胰周液体积聚。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的治疗包括非手术治疗和手术治疗。非手术治疗包括禁食、胃肠减压、补液、营养支持、抑制胰液分泌和抗感染治疗等；手术治疗主要针对合并感染、胰腺坏死继发感染等并发症的患者，手术方式包括胰腺坏死组织清除术、胰周引流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诊断标准与治疗方法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急性胰腺炎患者危险因素分析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部分急性胰腺炎患者有家族聚集现象，提示遗传因素可能在该病的发生中起一定作用。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急性胰腺炎可发生在任何年龄，但以40岁以上中老年人多见，可能与随年龄增长胰腺功能逐渐减退有关。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男性发病率高于女性，可能与男性不良生活习惯（如吸烟、饮酒）较多有关。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年龄、性别与遗传因素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吸烟是急性胰腺炎的独立危险因素，吸烟者发病率高于非吸烟者。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大量饮酒可刺激胰腺分泌大量胰液，引起胰管内压力升高，损伤胰腺组织，从而诱发急性胰腺炎。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75" b="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暴饮暴食、高脂饮食等不良饮食习惯可增加胰腺负担，诱发急性胰腺炎。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生活习惯与饮食因素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19" b="62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胆石症、胆道感染等胆道疾病是急性胰腺炎的常见病因，胆道疾病可引起胆汁反流进入胰管，激活胰液中的消化酶，导致胰腺自身消化而发病。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某些病毒或细菌感染也可引起急性胰腺炎，如腮腺炎病毒、柯萨奇病毒、肺炎支原体等。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胆道疾病与感染因素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某些药物如噻嗪类利尿剂、硫唑嘌呤、糖皮质激素等可引起急性胰腺炎，可能与药物直接损伤胰腺组织或引起胰液分泌过多有关。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腹部手术、创伤等可直接或间接损伤胰腺组织，引起急性胰腺炎。此外，内镜逆行胰胆管造影（ERCP）等诊疗操作也可能诱发急性胰腺炎。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药物使用与手术操作因素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消化科护士在急性胰腺炎患者护理中作用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严密监测生命体征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消化科护士需密切监测急性胰腺炎患者的生命体征，包括体温、脉搏、呼吸、血压等，及时发现异常情况并采取相应措施。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观察腹部症状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护士应观察患者腹部疼痛、压痛、反跳痛等症状，记录疼痛的性质、部位和持续时间，为医生提供准确的诊断依据。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记录出入量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准确记录患者的出入量，包括尿量、呕吐物量、胃肠减压引流量等，以评估患者的体液平衡状况。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针对患者的心理问题，护士可采取倾听、安慰、鼓励等支持性措施，帮助患者缓解不良情绪，增强治疗信心。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家属沟通与指导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护士还应与患者家属保持沟通，指导家属给予患者关心和支持，共同帮助患者度过难关。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评估心理状态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护士应评估患者的心理状态，了解患者是否存在焦虑、恐惧等不良情绪，及时给予心理疏导和支持。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根据患者的病情和营养需求，护士可协助医生制定个性化的营养支持方案，包括肠内营养和肠外营养，确保患者获得足够的营养支持。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护士应向患者及家属提供详细的饮食指导，包括饮食种类、摄入量、进食方式等，帮助患者制定合理的饮食计划，促进康复。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护士应定期监测患者的营养状况，包括体重、白蛋白、血红蛋白等指标，及时调整营养支持方案。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监测营养状况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营养支持与饮食指导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https://d.book118.com/798000062052006027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2024-09-05T05:32:00.725</cp:lastPrinted>
  <dcterms:created xsi:type="dcterms:W3CDTF">2024-09-04T21:32:00Z</dcterms:created>
  <dcterms:modified xsi:type="dcterms:W3CDTF">2024-09-04T21:32:02Z</dcterms:modified>
</cp:coreProperties>
</file>