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D0BA2-EB78-4048-89B2-27F686F87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67CFF-2CA4-4D1C-8864-CA62BB6814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E3A8A9-DFC5-4B96-A27B-9CC5825F0B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04D05B-96D1-4393-99C2-B9C89BB0C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6F4B063-5ECC-43DD-92B1-9C4EBBB8E5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FE3664-DD5F-4F36-ADBA-9D61D09692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5F4C0B-D979-4043-9C5A-B1049D959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B50842-9744-48C7-8A11-74DAF9846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A998AF-CD52-4DB3-A85A-268E33C504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27850-8B65-483E-A2C1-23EB3653D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BE1E0-F033-4B6B-A456-86727CD764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000102052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医院医务人员职业暴露风险评估与宣传活动策划课件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汇报人：小无名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医院医务人员职业暴露风险评估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医务人员职业暴露现状分析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宣传活动策划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风险评估与宣传活动的实施与效果评价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医院医务人员职业暴露防护策略探讨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提高医务人员职业暴露风险意识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医务人员在日常工作中面临着多种职业暴露风险，如感染性病原体、化学物质、放射线等。通过评估与宣传活动策划，旨在提高医务人员对职业暴露风险的认识和重视程度。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保障医务人员健康与安全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医务人员的健康与安全是医疗工作的重要保障。通过评估和策划课件，有助于指导医务人员正确应对职业暴露风险，减少工作伤害和疾病的发生。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推动医院安全管理水平提升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医院作为医疗服务的重要场所，安全管理水平直接关系到医疗质量和患者安全。通过评估与宣传活动策划，可以促进医院完善职业暴露风险防控体系，提升整体安全管理水平。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明确职业暴露风险点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通过对医院各科室、各岗位的职业暴露风险进行评估，可以明确存在的风险点和危险因素，为制定针对性的防范措施提供依据。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提高医务人员应对能力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通过宣传活动策划和课件学习，可以帮助医务人员掌握正确的职业暴露风险防范和应对方法，提高自我保护意识和能力。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促进医院安全文化建设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评估与策划课件不仅是针对职业暴露风险的应对措施，也是医院安全文化建设的重要组成部分。通过课件的宣传和学习，可以推动医院形成关注安全、重视健康的良好氛围。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评估与策划课件的重要性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医院医务人员职业暴露风险评估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指医务人员在从事诊疗、护理等工作过程中，接触各种有害因素，从而可能导致健康损害或职业病的风险。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职业暴露风险定义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根据暴露源的不同，可分为生物性、化学性、物理性、心理性等职业暴露风险。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职业暴露风险分类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职业暴露风险定义及分类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https://d.book118.com/798000102052006044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2024-09-24T11:09:10.131</cp:lastPrinted>
  <dcterms:created xsi:type="dcterms:W3CDTF">2024-09-24T03:09:10Z</dcterms:created>
  <dcterms:modified xsi:type="dcterms:W3CDTF">2024-09-24T03:09:12Z</dcterms:modified>
</cp:coreProperties>
</file>