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CA5715-32C5-4225-8403-0CC03CC066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11C243-FE17-4522-B188-BE4E6AB6E7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559EF0-D49E-479B-9CE6-0FF5CCBA2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AA5EB7-A846-4DAB-91FF-5A0E7D5D76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ED6D01-E739-45FE-98A5-14A99EDDC5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478500-1C71-4FDC-8198-190848BF40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E40CB6-C350-4698-8785-22E241C67C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C5BAAF-DC2A-4B98-A087-0033F32F6A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5EBF22-27A2-4F40-9DBB-F53E4D4C2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163D4-A04D-42FA-B609-3B82E9A73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91E3E9-6A36-4F26-A928-E780C4BD81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0013701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护理文献综述论文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文献综述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护理教育与研究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疗技术的不断发展和人们对健康需求的日益增长，护理服务在医疗体系中的作用越来越重要。然而，当前护理服务仍存在一些问题和挑战，如服务质量参差不齐、护士工作压力大等。因此，对护理服务的现状和未来发展趋势进行研究，具有重要的现实意义和理论价值。</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通过对护理服务的全面梳理和分析，本研究旨在深入了解护理服务的现状和问题，探讨其未来发展趋势和方向，为护理实践提供理论指导和实践参考，推动护理服务的持续改进和发展。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研究背景</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本研究旨在通过对国内外护理文献的系统综述和分析，全面了解护理服务的现状、问题和未来发展趋势，为护理实践提供理论支持和实践指导。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本研究的核心问题是：当前护理服务面临的主要问题是什么？未来护理服务的发展趋势和方向是什么？如何推动护理服务的持续改进和发展？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文献综述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早期护理研究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早期的护理研究主要关注疾病治疗和病人护理，强调护理技能和临床实践。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护理理论的发展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随着护理学科的发展，护理理论开始出现并逐渐丰富，为护理实践提供了理论支持。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跨学科合作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现代护理研究注重跨学科合作，结合医学、心理学、社会学等多学科的理论和方法，推动护理研究的发展。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护理研究的发展历程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8833" r="188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临床护理研究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护理教育</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护理管理</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社区护理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护理研究的主要领域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主要关注临床实践中的问题，如疾病治疗、病人护理、康复等。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研究如何优化护理工作流程，提高护理服务效率和质量。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研究如何提高护理教育的质量，培养具备专业知识和技能的护理人才。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关注社区居民的健康问题，提供预防、保健、康复等方面的护理服务。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跨文化护理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随着全球化的进程，跨文化护理成为护理实践中需要面对的挑战，如何提供符合不同文化背景的病人需求的护理服务是当前研究的热点问题。</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护士短缺</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全球范围内普遍存在护士短缺问题，影响护理服务的提供和质量。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护士职业发展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护士的职业发展通道不畅通，影响护士的工作积极性和职业满足感。</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病人安全与护理质量</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如何保障病人安全和提高护理服务质量是护理实践中需要关注的重要问题。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护理实践中的挑战与问题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护理实践研究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https://d.book118.com/798000137010006045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2024-09-25T10:31:41.407</cp:lastPrinted>
  <dcterms:created xsi:type="dcterms:W3CDTF">2024-09-25T02:31:41Z</dcterms:created>
  <dcterms:modified xsi:type="dcterms:W3CDTF">2024-09-25T02:31:43Z</dcterms:modified>
</cp:coreProperties>
</file>