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45156-6248-4103-876D-86BA26182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6423C-F852-48EC-8137-0EA74C88A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A7531-CA5D-4908-B3E1-160D265EE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F9177-F0AD-4A94-B9DB-4C6930EC2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6B0BB-8B3D-47B8-87D8-4C7FBC770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9A943D-79B3-4D17-9150-8710C1417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2881F6-B3F4-40B2-AB40-9E73F1C2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0D8D7-797D-4578-8185-DD1FE8FDD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73B88-8D11-47B8-A602-A9E4C02E6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354A2-26BB-440F-9BA4-1F60DFED7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F36ED-B8D6-45F7-95C3-4DB6867CB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01011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安全管理中的装备与设备选购与使用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装备与设备选购策略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装备与设备使用管理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安全防护装备选购与使用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安全监测设备选购与使用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应急救援装备选购与使用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安全管理是指通过一系列组织、技术和管理措施，对企业或组织的生产经营活动进行安全监督和风险控制，以保障人员安全、财产安全和环境安全。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安全管理是企业或组织稳定发展的基石，对于预防事故、减少损失、提高生产效率具有重要意义。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预防为主、综合治理、全员参与、持续改进。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建立健全的安全管理体系，提高员工安全意识和技能，确保生产经营活动的顺利进行，降低事故发生的概率和影响。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安全管理的基本原则与目标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防护与救援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安全管理中的装备与设备作用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安全装备与设备能够为员工提供必要的个人防护和应急救援措施，降低事故发生时的人员伤亡和财产损失。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安全装备与设备能够实时监测生产经营过程中的危险因素，及时发出预警信号，提醒管理人员采取相应措施。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加强安全管理，选购和使用优质的安全装备与设备，有助于提升企业社会形象和市场竞争力，实现可持续发展。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通过选用先进的安全装备与设备，可以提高生产效率和质量，减少因安全事故造成的停工和损失。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装备与设备选购策略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确定所需装备与设备的类型、规格、数量和技术要求。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评估现有装备与设备状况，了解更新或补充的需求。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制定装备与设备采购计划和预算，明确采购目标和时间表。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明确需求与规划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市场调研与产品比较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收集市场上相关装备与设备的信息，包括品牌、型号、性能、价格等。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了解行业动态和技术发展趋势，关注新产品和新技术。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对比不同产品的优缺点，综合考虑性价比和适用性。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筛选符合采购需求的供应商，了解其资质、信誉和业绩。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对供应商的产品质量、交货期、售后服务等进行评估。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必要时，进行现场考察或邀请供应商参加竞标活动。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3" r="112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签订合同前，对合同内容进行仔细审查，确保各项条款符合采购需求和法律法规。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制定详细的采购流程，包括询价、报价、谈判、签订合同等步骤。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明确合同条款，包括产品规格、数量、价格、交货期、付款方式、质量保证和售后服务等。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采购流程与合同签订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装备与设备使用管理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设备调试与验收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611" r="4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确认设备型号、规格、数量等，准备安装工具和材料，确保安装场地符合设备要求。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按照设备安装图纸和说明书进行安装，确保设备安装位置准确、固定牢靠、接线正确。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完成设备安装后进行调试，确保设备能够正常运行，各项参数符合要求，然后进行验收。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根据设备特性和使用要求，制定详细的操作规程，包括操作步骤、注意事项、异常情况处理等。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对设备操作人员进行培训，确保他们熟悉操作规程，掌握设备操作技能。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设备操作人员必须严格按照操作规程进行操作，不得随意更改操作步骤或忽略注意事项。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107" b="18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266" b="272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维护保养与故障处理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定期对设备进行维护保养，包括清洁、润滑、紧固等，确保设备处于良好状态。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当设备出现故障时，及时进行故障诊断，找出故障原因并处理，确保设备尽快恢复正常运行。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维修记录与档案管理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对设备维修情况进行记录，建立设备维修档案，方便后续维修和故障原因分析。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设备更新改造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根据技术进步和实际需求，对设备进行更新改造，提高设备性能和使用效率。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报废设备处理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对于无法修复或无使用价值的设备，进行报废处理，确保设备不会对生产安全造成影响。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设备报废程序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制定设备报废程序和标准，对报废设备进行评估、审批和处理，确保报废过程符合相关法规和企业规定。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更新改造与报废处理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https://d.book118.com/798001011036006034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2024-09-12T14:05:43.936</cp:lastPrinted>
  <dcterms:created xsi:type="dcterms:W3CDTF">2024-09-12T06:05:43Z</dcterms:created>
  <dcterms:modified xsi:type="dcterms:W3CDTF">2024-09-12T06:05:46Z</dcterms:modified>
</cp:coreProperties>
</file>