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E7B2A-07D6-4D5E-BF93-C5BA2872F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E2246-DD43-4319-9000-8B5D09ECA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EC6804-767A-4DC0-91E9-960162479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87438A-9341-4DBD-8CD1-919CC2223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ADDE4D-B352-43E7-92A1-39F5ABED7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3D4C75-1291-42D7-A091-7176CA2B4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E83675-AAC4-4DE5-B1D6-29978FF47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6780E-F14F-4160-97BD-42A718F58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E8E437-E69F-45D2-992C-12311CF5D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4DDC3-FB5B-4A00-BCE0-2147A3A19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B7C424-168D-4EEB-8A01-433A9D39A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0103103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质量管理的资源规划和分配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质量管理资源概述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资源监控与调整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资源优化与持续改进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通过合理的资源规划和分配，确保产品质量满足或超越客户期望，提升市场竞争力。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通过有效的资源管理，降低不必要的浪费，提高资源利用效率，从而优化企业的成本结构。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优化成本结构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以客户需求为导向，通过合理的资源投入，确保产品的性能、可靠性、安全性等关键指标达到或超越客户期望，提高客户满意度。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资源规划和分配策略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阐述企业在质量管理方面的资源规划和分配策略，包括人力资源、物力资源、财力资源等方面的规划和分配。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资源利用情况分析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分析企业在质量管理方面的资源利用情况，包括资源投入、资源配置、资源利用效率等方面的现状和存在的问题。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改进和优化建议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针对企业在质量管理方面存在的资源规划和分配问题，提出改进和优化的建议，包括如何优化资源配置、提高资源利用效率、降低资源浪费等方面的具体措施和建议。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质量管理资源概述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直接参与产品生产或提供服务的一线员工，其技能和素质直接影响产品质量。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质量管理人员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负责质量策划、质量控制、质量保证和质量改进等活动的专业人员。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技术人员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具备专业技术知识和技能，参与产品设计、开发和生产等过程的人员。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用于产品加工、装配和检测的生产线设备，其性能和精度直接影响产品质量。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用于产品质量检测的设备，如计量器具、测试设备等，其准确性和可靠性是保障产品质量的关键。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检测设备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114" r="1711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用于原材料、半成品和成品存储和运输的设施，如仓库、运输车辆等，其完善程度和管理水平直接影响产品质量和生产效率。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物流设施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物力资源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研发经费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用于产品设计和开发的经费，包括市场调研、设计开发、试验验证等。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生产经费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用于产品生产的经费，包括原材料采购、生产加工、包装运输等。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质量管理经费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用于质量策划、质量控制、质量保证和质量改进等活动的经费，包括人员培训、设备购置和维护、质量奖励等。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财力资源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质量数据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反映产品质量状况的数据，如合格率、不良率、顾客投诉等，是质量管理和决策的重要依据。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国家和行业制定的技术标准，是企业进行产品设计和生产必须遵循的依据。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市场信息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反映市场需求和竞争状况的信息，如顾客需求、竞争对手情况、市场趋势等，是企业进行质量管理和产品决策的重要参考。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信息资源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资源规划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战略导向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资源规划应与组织的质量战略和业务发展目标保持一致。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深入分析质量管理活动对资源的需求，包括人力、物力、财力等方面。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根据需求分析结果，对资源进行合理配置，确保资源的有效利用。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随着内外部环境的变化，及时调整资源规划，保持其适应性和灵活性。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资源清单法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列出质量管理活动所需的各类资源，对其进行分类和评估。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资源需求预测法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运用统计分析和预测技术，预测未来一段时间内质量管理活动对资源的需求。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资源优化配置法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运用线性规划、动态规划等方法，对资源进行优化配置，实现资源的最大化利用。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资源规划实施与监控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制定资源规划的实施计划和监控措施，确保资源规划的有效实施和及时调整。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资源供需平衡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对比资源需求和供给的分析结果，找出资源供需之间的差距，提出平衡措施。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资源供给分析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评估现有资源的状况和未来可供利用的资源，确定资源供给的能力和潜力。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制定资源规划方案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明确资源规划的目标、原则、方法和步骤。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收集和分析质量管理活动对资源的需求数据，确定所需资源的种类和数量。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https://d.book118.com/798001031036006025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2024-09-01T19:47:07.943</cp:lastPrinted>
  <dcterms:created xsi:type="dcterms:W3CDTF">2024-09-01T11:47:07Z</dcterms:created>
  <dcterms:modified xsi:type="dcterms:W3CDTF">2024-09-01T11:47:09Z</dcterms:modified>
</cp:coreProperties>
</file>