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60621-FBEE-42A9-B254-88606F81E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5C53-3631-4BA7-AFAA-958AE92F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14F07-1B5B-4B19-A23A-92916685F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26E43-EA85-4E58-893A-1CF3E8215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5AC5C-CD9A-41B1-A1DE-0A59334C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F430B7-F47A-4668-AE64-71FD832A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60E1F-3D58-420C-8C1A-43FAE8A5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36E5D-ED75-46C1-B64A-672851E9E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0BD41-1405-47E8-9861-6C31EA1E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77B3E-B5A1-49DA-8441-7497FAF3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07BF-D9F1-4794-AF7A-0FC838765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1050070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幼儿个性有关因素的发展课件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幼儿个性概述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遗传因素对幼儿个性的影响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环境因素对幼儿个性的影响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教育措施对幼儿个性发展的影响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幼儿个性发展的干预措施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幼儿个性发展研究展望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幼儿个性概述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幼儿个性通常指个体在儿童阶段所表现出的稳定而独特的心理特征，包括情感、动机、兴趣、意志和性格等方面。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幼儿个性具有不稳定性和可塑性，容易受到环境和教育的影响。随着年龄的增长，幼儿个性逐渐形成并稳定。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幼儿个性是形成个体独特性的基础，影响着幼儿的行为、思考和情感表达方式。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塑造个人独特性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幼儿个性对学业和社交发展产生影响，积极个性能提高幼儿的学习兴趣和社交能力，而消极个性可能导致学习困难和社交障碍。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影响学业和社交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333" r="2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幼儿个性预示着个体未来的发展，积极的个性特点有助于适应环境压力和挑战，促进个体心理健康。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预示未来发展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幼儿个性的重要性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基因遗传是影响幼儿个性发展的重要因素之一，不同的基因遗传会导致幼儿在性格、智力、情感等方面表现出差异性。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家庭环境、教育环境、社会环境等都会对幼儿个性发展产生影响。例如，父母的教养方式、亲子关系、教育方式等都会影响幼儿的个性发展。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经历与教育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幼儿的成长经历和接受的教育也会对其个性发展产生重要影响。例如，早期教育可以培养幼儿的自信心和独立性，而挫折和失败则可能使幼儿产生焦虑和不安全感。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幼儿个性发展的影响因素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遗传因素对幼儿个性的影响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遗传因素是指来自父母的遗传基因，对个体的生理、心理特征产生直接或间接的影响。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遗传因素具有相对稳定性，对个体的发展有一定的制约作用，但并非决定性因素。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一个幼儿在遗传上具有较高的音乐天赋，父母发现后着重培养其音乐才能，该幼儿在音乐方面取得了很好的发展。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另一个幼儿在遗传上表现出较强的领导能力，父母着重培养其社交和组织能力，该幼儿在团队中逐渐成为核心角色。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遗传因素对幼儿个性的影响案例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遗传因素对幼儿个性发展的影响存在一定的局限性，例如，遗传因素不能决定幼儿的所有行为和个性特征，环境因素和社会因素也会产生重要影响。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和教育者应该认识到遗传因素对幼儿个性发展的影响，因势利导，创造良好的环境和教育条件，促进幼儿个性的健康发展。同时，也要避免过度依赖遗传因素解释幼儿的发展问题，应综合考虑多种因素进行教育引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遗传因素对幼儿个性发展的限制与挑战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环境因素对幼儿个性的影响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家庭氛围对幼儿的个性发展至关重要。一个和谐、温暖的家庭氛围有助于幼儿形成积极、开朗的个性特征。相反，家庭氛围紧张或冷漠可能导致幼儿出现焦虑、内向的个性特征。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父母教养方式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父母的教养方式对幼儿个性发展有着直接的影响。专制型父母可能培养出顺从、谨慎的幼儿，放任型父母可能培养出独立、自由的幼儿，而民主型父母则可能培养出自信、有安全感的幼儿。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家庭经济状况在一定程度上影响幼儿个性发展。贫困家庭可能导致幼儿形成敏感、不自信的个性特征，而富裕家庭则可能使幼儿更加大方、自信。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家庭环境对幼儿个性的影响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教师态度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教师的态度对幼儿个性发展至关重要。一个亲切、耐心的教师可能培养出积极、自信的幼儿，而严厉、苛责的教师则可能使幼儿变得胆怯、不自信。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同学之间的相互影响也是幼儿个性发展的重要因素。良好的同伴关系有助于幼儿形成友好、合作的个性特征，而同伴间的冲突和排斥则可能导致幼儿出现攻击性、不合群的个性特征。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学校的教育方式也对幼儿个性发展有影响。注重个体差异和创造性教育可能培养出灵活、有创造力的幼儿，而强调竞争和成绩的教育则可能使幼儿变得焦虑、缺乏安全感。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学校环境对幼儿个性的影响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https://d.book118.com/798001050070006022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2024-08-28T17:04:44.544</cp:lastPrinted>
  <dcterms:created xsi:type="dcterms:W3CDTF">2024-08-28T09:04:44Z</dcterms:created>
  <dcterms:modified xsi:type="dcterms:W3CDTF">2024-08-28T09:04:46Z</dcterms:modified>
</cp:coreProperties>
</file>