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92266FC-7321-4B78-ABFA-D0474ADDEDE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C6C2E-1F8E-454A-9DAF-0450744CB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25C40-C8C6-4A38-90C5-4AA5B3736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3ABD0-F110-404A-BBED-4D76C2AFF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91DDC9-517B-47B5-BF22-BDDE23F70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811C55-87A4-4634-BE27-1362B0A0F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88533B-DD8D-4FA9-8474-858441B91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534A08-3AEF-4714-9723-BC6078F18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F11D76-1D78-4C79-AE40-CAE2F87B2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FAA5F5-519C-475D-BCF0-BC4DAFD22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57BAF-1E1B-46FD-B905-AE5A7DCD4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7EA55-2705-4166-83C1-6D6403A36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4268130-2802-4459-97DE-37BC02B9374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6A0D808-C776-403B-B5AA-B564A59B1F5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02010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健康心态的培养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健康心态的重要性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心态对健康的影响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培养健康心态的技巧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健康心态的重要性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健康心态的延伸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健康心态的重要性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什么是健康心态？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健康心态是指一种积极、乐观、坚定的心理状态，能够帮助我们更好地应对生活中的挑战和困难。拥有健康心态可以极大地提升生活质量，让我们更加快乐和充实。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健康心态与身体健康的关系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促进免疫系统功能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降低患病风险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改善睡眠质量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提高身体免疫力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健康心态与心理健康的关系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减轻焦虑、抑郁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提高自信心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学会情绪管理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及时释放压力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保持心情愉快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培养健康心态的方法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保持良好生活习惯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健康饮食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适量运动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充足睡眠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健康心态的培养是我们每个人都应该重视的问题，它不仅影响着我们的身体健康，还直接影响着我们的心理健康。通过良好的生活习惯和正确的心态，我们可以更好地面对生活中的挑战，并拥有更加积极、健康的人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心态对健康的影响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心态对身体健康的直接影响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导致内分泌失调，增加患病风险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悲观情绪影响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提升免疫功能，减少疾病发生率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积极心态作用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良好心态帮助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应对挑战和压力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减轻心理负担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心态对心理健康的影响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心态调节情绪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决定个人心理状态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有助于情绪稳定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心态对人际关系的影响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积极心态能吸引积极人和事物，促进良好人际关系。悲观心态会影响人际交往，易引发冲突和矛盾。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心态对工作学习的影响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提升工作学习效率，提高质量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积极心态带来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消极情绪，影响工作学习表现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消极心态导致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培养健康心态的技巧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积极心态的养成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要培养积极心态，首先要学会感恩，珍惜当下的幸福。同时，尝试乐观的解释事情，积极看待生活中的挑战，这样才能保持心态的健康和平衡。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情绪管理的方法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释放内心压力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学会倾诉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避免负面情绪囤积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调节情绪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通过运动、冥想、按摩等方式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放松自己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接纳真实自己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不掩饰或逃避真实情感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真实面对内心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不对自己过高要求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坦然接受自己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倾听他人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理解别人的需求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体会别人的感受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与他人建立良好关系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与亲朋好友多沟通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互相支持鼓励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关于健康心态的培养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培养健康心态是一项持久的工作，需要不断努力和实践。只有拥有积极的心态，正确管理情绪，真实地接纳自己，并与他人建立良好关系，才能更好地迎接生活的挑战，享受内心的平静与满足。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https://d.book118.com/798002010011006050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健康心态的培养</vt:lpstr>
      <vt:lpstr>目录</vt:lpstr>
      <vt:lpstr>第1章 健康心态的重要性</vt:lpstr>
      <vt:lpstr> </vt:lpstr>
      <vt:lpstr>健康心态与身体健康的关系</vt:lpstr>
      <vt:lpstr>健康心态与心理健康的关系</vt:lpstr>
      <vt:lpstr>培养健康心态的方法</vt:lpstr>
      <vt:lpstr>结语</vt:lpstr>
      <vt:lpstr>第2章 心态对健康的影响</vt:lpstr>
      <vt:lpstr>心态对身体健康的直接影响</vt:lpstr>
      <vt:lpstr>心态对心理健康的影响</vt:lpstr>
      <vt:lpstr> </vt:lpstr>
      <vt:lpstr>心态对工作学习的影响</vt:lpstr>
      <vt:lpstr>第3章 培养健康心态的技巧</vt:lpstr>
      <vt:lpstr> </vt:lpstr>
      <vt:lpstr>情绪管理的方法</vt:lpstr>
      <vt:lpstr>接纳真实自己</vt:lpstr>
      <vt:lpstr>与他人建立良好关系</vt:lpstr>
      <vt:lpstr>关于健康心态的培养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2024-09-29T14:45:55.446</cp:lastPrinted>
  <dcterms:created xsi:type="dcterms:W3CDTF">2024-09-29T06:45:55Z</dcterms:created>
  <dcterms:modified xsi:type="dcterms:W3CDTF">2024-09-29T06:45:57Z</dcterms:modified>
</cp:coreProperties>
</file>