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11C46-2B17-4706-8491-36A4E82AE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2EB0DA-7CEE-4D10-97A4-5F24EF02D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4F4CAF-9398-42B6-AF16-4C377586A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451105-0FFA-41FF-9D59-9CD76E5F6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1152A6-171E-465A-95EA-20DBCDCC8D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6832C7-9B47-4054-AE26-602069450E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E6D249-AD71-4534-9BFA-03FD48A806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FFAA63-8B2B-4C3B-9503-FB9D01565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A5FBD4-D4C4-48E0-BFF2-FC466E8BB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76FC1-DE00-4A75-89F4-BF587A9C3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1C90C-5053-4FEB-98CB-7BDFEA93D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0210501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提高营销的措施和方法</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2024-01-15</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了解目标市场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制定营销策略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提升品牌知名度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优化营销渠道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创新营销手段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数据分析与优化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了解目标市场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356" b="1635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780" b="478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市场细分是将整体市场划分为具有相似需求和特点的若干个细分市场的过程。</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市场细分有助于企业更好地了解目标市场的需求和特点，从而制定更精准的营销策略。</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市场细分的方法包括地理、人口、心理和行为等因素，企业可以根据自身产品和市场特点选择适合的细分方式。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目标市场选择是企业根据自身资源和能力，选择一个或多个细分市场作为营销重点的过程。</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选择目标市场时，需要考虑市场规模、竞争状况、消费者需求等因素，以确保所选市场的潜力和可盈利性。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目标市场选择需要企业进行SWOT分析，明确自身的优势、劣势、机会和威胁，从而制定出更具针对性的营销策略。</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市场定位是根据目标市场的需求和竞争状况，塑造企业及其产品独特形象的过程。</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市场定位需要突出企业产品的特点和优势，以区别于竞争对手，并吸引目标消费者的关注。</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市场定位需要企业在市场细分和目标市场选择的基础上进行，以确保定位的准确性和有效性。</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制定营销策略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通过市场调研，了解目标市场的需求、竞争状况和消费者行为，为产品策略提供依据。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确定目标市场</a:t>
            </a:r>
          </a:p>
        </p:txBody>
      </p:sp>
      <p:pic>
        <p:nvPicPr>
          <p:cNvPr id="5" name="Picture 5"/>
          <p:cNvPicPr>
            <a:picLocks noChangeAspect="1"/>
          </p:cNvPicPr>
          <p:nvPr/>
        </p:nvPicPr>
        <p:blipFill>
          <a:blip r:embed="rId2"/>
          <a:srcRect l="11333" r="11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根据目标市场的特点和需求，确定产品的独特卖点，使产品在市场上具有竞争优势。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产品定位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不断研发新产品，满足消费者不断变化的需求，提高市场占有率。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创新产品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根据产品的成本和预期利润，制定合理的价格，确保企业的盈利。</a:t>
            </a:r>
          </a:p>
        </p:txBody>
      </p:sp>
      <p:pic>
        <p:nvPicPr>
          <p:cNvPr id="6" name="Picture 6"/>
          <p:cNvPicPr>
            <a:picLocks noChangeAspect="1"/>
          </p:cNvPicPr>
          <p:nvPr/>
        </p:nvPicPr>
        <p:blipFill>
          <a:blip r:embed="rId2"/>
          <a:srcRect l="14648" r="1464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成本导向定价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根据市场竞争对手的价格水平，制定有竞争力的价格，吸引消费者。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竞争导向定价</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根据产品的独特价值和消费者对产品的认知价值，制定合理的价格。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价值导向定价</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选择合适的销售渠道</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根据产品特点和目标市场，选择合适的销售渠道，如线上、线下、直销等。</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建立合作伙伴关系</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与销售渠道的合作伙伴建立良好的关系，提高销售效率。</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优化渠道管理</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对销售渠道进行优化管理，提高渠道的销售效率和客户满意度。</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广告宣传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通过各种广告媒体，宣传产品特点和优势，提高消费者对产品的认知度。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促销活动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举办促销活动，如打折、赠品等，吸引消费者购买产品。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公关活动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通过公关活动，提高企业的知名度和美誉度，增强消费者对企业的信任感。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提升品牌知名度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明确品牌的核心价值和目标受众，创造独特的品牌个性。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646" r="1264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品牌视觉识别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2349" r="3234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品牌故事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250" r="27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统一品牌视觉元素，如标志、字体、色彩等，便于消费者识别和记忆。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构建有吸引力的品牌故事，增强品牌的情感联系和认同感。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品牌形象建设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公关活动</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组织各类公关活动，如新闻发布会、赞助活动等，提升品牌形象和声誉。</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口碑营销</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通过用户推荐、分享等方式，利用口碑效应扩大品牌影响力。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广告宣传</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利用各种媒体平台进行广告投放，提高品牌曝光率和知名度。</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品牌传播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https://d.book118.com/798002105017006037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2024-09-16T19:26:43.212</cp:lastPrinted>
  <dcterms:created xsi:type="dcterms:W3CDTF">2024-09-16T11:26:43Z</dcterms:created>
  <dcterms:modified xsi:type="dcterms:W3CDTF">2024-09-16T11:26:45Z</dcterms:modified>
</cp:coreProperties>
</file>