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762887-9E56-4A49-8914-9E1E0C7DA5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5AE341-66F9-4048-8D3B-392B453B53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AE018B4-B718-4743-B9AD-53C7E623D2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BA32BA-6980-4BA1-A88C-F67DB1AD6B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46F7331-D99D-460A-84AD-B22D0ADF3F7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336593-1879-4014-882A-32585DB42B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D67EB6-5DFD-4B50-AAFA-D26F88BF04D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64CBAA-FAB2-4255-9E9B-1022CDA090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092E81-2727-4887-8C8A-2D929E81A0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6E13DB-B5C5-4E90-B472-B8888A6B15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1465431-2604-47EA-A60B-3623879970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8002116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运营部门绩效考核管理方案的市场调研与分析能力</a:t>
            </a:r>
          </a:p>
        </p:txBody>
      </p:sp>
      <p:sp>
        <p:nvSpPr>
          <p:cNvPr id="3" name="AutoShape 3"/>
          <p:cNvSpPr/>
          <p:nvPr/>
        </p:nvSpPr>
        <p:spPr>
          <a:xfrm>
            <a:off x="3372951" y="4479967"/>
            <a:ext cx="2056587" cy="434059"/>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汇报人：XX</a:t>
            </a:r>
            <a:endParaRPr lang="en-US" sz="1100"/>
          </a:p>
        </p:txBody>
      </p:sp>
      <p:sp>
        <p:nvSpPr>
          <p:cNvPr id="4" name="AutoShape 4"/>
          <p:cNvSpPr/>
          <p:nvPr/>
        </p:nvSpPr>
        <p:spPr>
          <a:xfrm>
            <a:off x="6887803" y="448741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FFFFB3">
                    <a:alpha val="100000"/>
                  </a:srgbClr>
                </a:solidFill>
                <a:latin typeface="Microsoft Yahei"/>
                <a:ea typeface="Microsoft Yahei"/>
                <a:cs typeface="Microsoft Yahei"/>
              </a:rPr>
              <a:t>2024-01-28</a:t>
            </a:r>
            <a:endParaRPr lang="en-US" sz="1100"/>
          </a:p>
        </p:txBody>
      </p:sp>
      <p:sp>
        <p:nvSpPr>
          <p:cNvPr id="5" name="AutoShape 5"/>
          <p:cNvSpPr/>
          <p:nvPr/>
        </p:nvSpPr>
        <p:spPr>
          <a:xfrm>
            <a:off x="352425" y="345394"/>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200">
                <a:solidFill>
                  <a:srgbClr val="FFFFB3">
                    <a:alpha val="100000"/>
                  </a:srgbClr>
                </a:solidFill>
                <a:latin typeface="Microsoft Yahei"/>
                <a:ea typeface="Microsoft Yahei"/>
                <a:cs typeface="Microsoft Yahei"/>
              </a:rPr>
              <a:t>XX</a:t>
            </a:r>
            <a:endParaRPr lang="en-US" sz="1100"/>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市场调研在绩效考核管理中的重要性</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运营部门市场调研现状分析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市场调研在绩效考核管理方案中的应用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提升运营部门市场调研与分析能力的策略</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案例分析：成功运用市场调研提升绩效考核效果的运营部门</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AutoShape 6"/>
          <p:cNvSpPr/>
          <p:nvPr/>
        </p:nvSpPr>
        <p:spPr>
          <a:xfrm>
            <a:off x="6340996" y="373969"/>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市场调研在绩效考核管理中的重要性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通过市场调研，运营部门可以深入了解目标市场的需求和趋势，为制定有效的运营策略提供数据支持。</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了解市场需求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市场调研有助于运营部门了解竞争对手的优劣势和市场占有率，从而制定有针对性的竞争策略。</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发现竞争态势</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通过对市场的调研和分析，运营部门可以发现新的市场机会和潜在风险，为企业的战略决策提供依据。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评估市场机会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市场调研对运营部门的意义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绩效考核管理以市场调研为基础，确保运营部门的工作目标与市场需求和企业战略保持一致。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目标导向</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2417" r="22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数据支持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92" r="16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持续改进</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市场调研为绩效考核管理提供客观、量化的数据支持，有助于对运营部门的绩效进行准确评估。</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基于市场调研结果的绩效考核管理可以促进运营部门不断改进和优化工作策略，提升整体绩效。</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绩效考核管理与市场调研的关联</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提升运营部门市场调研能力的必要性</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增强市场敏感性</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提升市场调研能力有助于运营部门更敏锐地捕捉市场变化和趋势，及时调整运营策略。</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提高决策质量</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准确的市场调研数据和分析可以为运营部门的决策提供有力支持，降低决策风险。</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强化竞争优势</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通过提升市场调研能力，运营部门可以更加精准地了解市场和竞争对手，从而制定更加有效的竞争策略，增强企业的竞争优势。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运营部门市场调研现状分析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运营部门的市场调研工作通常围绕产品推广、用户需求、市场竞争等方面展开，目的是为制定营销策略提供数据支持。</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调研目的明确</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运营部门采用的市场调研方法包括问卷调查、访谈、观察、实验等，以收集全面、准确的市场信息。</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调研方法多样</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运营部门具备专业的数据分析能力，能够对收集到的市场信息进行深入挖掘和分析，发现市场趋势和用户需求。</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数据分析专业</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运营部门市场调研现状概述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部分运营部门在市场调研中过于关注表面现象，缺乏对深层次问题的挖掘，导致调研结果不够深入。</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调研深度不足</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一些运营部门在市场调研中过于依赖某一种数据来源，如问卷调查或社交媒体数据，而忽视其他数据来源，可能导致数据偏差。</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数据来源单一</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部分运营部门在数据分析过程中缺乏科学的分析方法和工具，导致分析结果不够准确和客观。</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分析方法不够科学</a:t>
            </a:r>
          </a:p>
        </p:txBody>
      </p:sp>
      <p:pic>
        <p:nvPicPr>
          <p:cNvPr id="9" name="Picture 9"/>
          <p:cNvPicPr>
            <a:picLocks noChangeAspect="1"/>
          </p:cNvPicPr>
          <p:nvPr/>
        </p:nvPicPr>
        <p:blipFill>
          <a:blip r:embed="rId2"/>
          <a:srcRect l="26167" r="261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存在的问题与不足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加强调研深度</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运营部门应加强对市场深层次问题的调研，包括用户需求、竞争对手策略、市场趋势等方面，以获取更全面的市场信息。</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拓展数据来源</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运营部门应拓展数据来源，包括行业报告、专家访谈、竞争对手分析等多方面的信息，以提高数据的准确性和客观性。</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提高分析方法科学性</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运营部门应学习和掌握更科学的分析方法和工具，如数据挖掘、统计分析等，以提高分析结果的准确性和客观性。同时，应注重数据的可视化呈现，使分析结果更加直观易懂。</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改进方向与目标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市场调研在绩效考核管理方案中的应用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确定市场趋势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通过市场调研，运营部门可以了解行业发展趋势、市场需求变化以及竞争对手情况，为设定合理的绩效考核指标提供依据。</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明确目标市场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市场调研有助于运营部门明确目标市场的特征、需求和偏好，从而设定与市场需求相匹配的绩效考核指标。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评估潜在机会</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通过对市场调研数据的分析，运营部门可以发现潜在的市场机会和业务增长点，进而在绩效考核指标中加以体现。</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市场调研在绩效考核指标设定中的作用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市场调研数据可以为运营部门提供客观、量化的考核标准，如市场份额、客户满意度等，确保绩效考核的公正性和准确性。</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设定考核标准</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在绩效考核实施过程中，市场调研数据可以作为实时监控工具，帮助运营部门及时了解市场动态和业务进展，对绩效考核进行相应调整。</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监控实施过程</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市场调研数据可以作为评估运营部门绩效结果的重要依据，通过对实际业绩与市场调研数据的对比分析，对运营部门的绩效进行客观评价。</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评估绩效结果</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市场调研数据在绩效考核过程中的应用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https://d.book118.com/798002116106006036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2024-09-16T02:22:10.659</cp:lastPrinted>
  <dcterms:created xsi:type="dcterms:W3CDTF">2024-09-15T18:22:10Z</dcterms:created>
  <dcterms:modified xsi:type="dcterms:W3CDTF">2024-09-15T18:22:12Z</dcterms:modified>
</cp:coreProperties>
</file>