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43B48-5DA7-4A7E-AEA3-B9A3C72E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6B6B1-5F7A-458C-B225-909E0CA2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90ABF-B554-44C0-88E8-E59E91AC0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B2449-8695-4DA5-8B2A-74045460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DCD3E8-D963-4D99-A852-FEFBF1F9E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A5989-5224-4314-AE8B-ACCDCC6C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B689C6-A36E-48B7-B382-84F3B8718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DA167-8889-49B5-B471-F78CBE54E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2C22E-51B6-4E21-95A9-87703A54F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D4A1E-1EDB-48D0-9C00-1BD708A0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8027-5F29-42FF-8431-E1EFDB5B9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3074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新生儿ppt首页制作创意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新生儿主题设计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新生儿内容展示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新生儿视觉效果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新生儿风格统一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新生儿引导阅读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新生儿主题设计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温馨粉色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粉色是婴儿和新生儿主题常用的颜色，因为它传达出温馨、柔和和甜美的感觉，非常适合新生儿的氛围。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清新蓝色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蓝色可以给人带来宁静和安详的感觉，也是新生儿PPT设计中常用的颜色。蓝色背景可以搭配各种可爱的婴儿元素，如婴儿玩具、婴儿车等。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嫩绿色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绿色通常与自然、生命和成长相关联，也非常适合新生儿主题的设计。嫩绿色可以给人带来清新、活力的感觉，非常适合表现新生儿的活力和生命力。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为了与新生儿主题相符合，建议使用圆润、可爱的字体，这样可以营造出温馨、亲切的氛围。例如，可以尝试使用手写字体或卡通字体。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圆润字体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为了使PPT更加生动有趣，可以使用一些与新生儿相关的可爱图标，如婴儿车、奶瓶、尿布等。这些图标可以使用手绘风格或卡通风格，以增加PPT的趣味性。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可爱图标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字体和图标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为了突出新生儿主题，建议选择柔和、温馨的背景，如淡粉色、淡蓝色或淡绿色。这样的背景可以更好地突出PPT的内容，并营造出温馨的氛围。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布局简洁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虽然设计要富有创意，但也要注意保持布局的简洁和清晰。避免过多的元素和复杂的布局，以免分散观众的注意力。尽量突出主要内容，如标题、图片和文字等。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新生儿内容展示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简洁、温馨的欢迎语，表达对观众的欢迎和感谢。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92" r="190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74" r="229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选择适合新生儿主题的字体和颜色，保持整体风格统一。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将欢迎语放在PPT首页的上方或中间位置，以引起观众的注意。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副标题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字体和样式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标题和副标题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9261" b="92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30" b="10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简明扼要地概括PPT的主题，选用与新生儿相关的词汇，如“呵护新生儿健康成长”。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提供更多关于PPT内容的细节，补充说明演讲的主题或目的。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选择清晰易读的字体，可以使用可爱的艺术字或手写字体来增加趣味性。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将标题和副标题放在PPT首页的显眼位置，如顶部或中央。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4822" b="4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图片和插图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选用与新生儿相关的图片，如婴儿笑脸、婴儿用品、亲子互动等。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使用与新生儿相关的插图，如婴儿图案、爱心、气球等，增加视觉效果。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根据PPT版面设计，合理安排图片和插图的尺寸和位置，保持整体美观。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选用柔和、温暖的色彩搭配，符合新生儿的主题氛围。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尺寸和布局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新生儿视觉效果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https://d.book118.com/798003074004006036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2024-09-15T01:40:10.988</cp:lastPrinted>
  <dcterms:created xsi:type="dcterms:W3CDTF">2024-09-14T17:40:11Z</dcterms:created>
  <dcterms:modified xsi:type="dcterms:W3CDTF">2024-09-14T17:40:13Z</dcterms:modified>
</cp:coreProperties>
</file>