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BBFA4-FC01-4004-A207-040F9BCB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C9E62-0E3E-4BE1-8396-84BCE8B4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772EC-7AA2-4FD8-8C37-4FCCCB3B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41ABD-3164-44B2-853A-582A77A9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B28A0-E8DA-4DB3-9148-A458312DF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F620A-7322-41E2-AA80-26A171EE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355DF-5FBF-4C3C-BCA3-C1A39E717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08B2C-9A08-435F-8CB0-3FA449DD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2DE87-C5ED-4868-9E91-636EE1E3F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F4F00-B678-495F-AB27-4AC8B5E77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2ABB1-19D4-42B9-B51F-93B408096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3074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指按一定规定或标准将垃圾分类储存、投放和搬运，从而转变成公共资源的一系列活动的总称。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减少垃圾处理量和处理设备的使用，降低处理成本，减少土地资源的消耗，具有社会、经济、生态等几方面的效益。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日本、德国等发达国家在垃圾分类方面有着成熟的经验和做法，通过立法、教育、经济等手段推动垃圾分类的实施。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通过分类投放、分类收集，把有用物资从垃圾中分离出来重新回收、利用，变废为宝。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垃圾分类可以减少垃圾处理过程中的污染，如减少焚烧产生的有毒有害气体排放，降低填埋场对地下水和土壤的污染。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垃圾分类是绿色发展的重要组成部分，有助于推动循环经济和可持续发展。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垃圾分类需要居民的积极参与和配合，通过垃圾分类可以培养居民的环保意识和文明习惯。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提高居民素质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垃圾分类方法与标准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织物类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包括废旧衣物、布料、毛绒玩具等，需清洗干净，无破损。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包括铝罐、钢罐、铜制品等，需清洗干净，无残留物。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包括玻璃瓶、玻璃杯、玻璃片等，需无破损，无尖锐边角。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包括报纸、书本、杂志、纸板等，需保持干净、干燥，无污染。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包括塑料瓶、塑料容器、塑料包装等，需清洗干净，无残留物。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包括铅酸电池、镍镉电池、锂电池等，需单独收集，防止污染环境。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废灯管类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包括荧光灯管、节能灯管等，需保持完整，防止破碎。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废药品类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包括过期药品、废弃药品包装等，需妥善处理，防止误食或污染环境。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废油漆类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包括废油漆桶、废油漆刷等，需密封包装，防止泄漏。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包括剩菜剩饭、果皮果核、菜叶菜根等，需沥干水分后投放。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花卉绿植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中药药渣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包括枯萎的花卉、绿植等，需去除泥土和杂质后投放。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包括熬制中药后产生的药渣等，需沥干水分后投放。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包括卫生纸、餐巾纸、纸尿裤等，需投放至干垃圾桶内。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76" r="1557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纸类垃圾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包括一次性餐具、塑料袋、塑料包装等，需清洗干净后投放至干垃圾桶内。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塑料类垃圾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包括烟蒂、陶瓷碎片、大骨头等无法归类的垃圾，需投放至干垃圾桶内。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垃圾分类处理流程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通过宣传册、海报、视频等多种形式，引导居民正确分类投放垃圾。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按照规定的分类标准，将不同种类的垃圾投放到对应的垃圾桶或垃圾袋中。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定时定点收集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在指定的时间和地点，由专业的垃圾收集人员进行收集，确保垃圾不落地、不混放。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投放与收集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运输与中转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使用专用车辆将不同种类的垃圾分别运输，避免混装混运。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中转站管理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在中转站对垃圾进行二次分类和压缩处理，提高垃圾运输效率。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密闭化运输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采用密闭化运输方式，防止垃圾在运输过程中散落、滴漏和异味扩散。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对可回收垃圾进行再生利用，如废纸再生为纸浆、废塑料再生为塑料颗粒等。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加强对垃圾分类处理过程的监管和监测，确保处理效果符合环保要求。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对有害垃圾进行安全处理，如废电池、废荧光灯管等，防止对环境和人体健康造成危害。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根据垃圾的种类和特性，采用不同的处理方法，如焚烧、填埋、堆肥等。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处理与处置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https://d.book118.com/798003074120006032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2024-09-10T10:08:01.229</cp:lastPrinted>
  <dcterms:created xsi:type="dcterms:W3CDTF">2024-09-10T02:08:01Z</dcterms:created>
  <dcterms:modified xsi:type="dcterms:W3CDTF">2024-09-10T02:08:03Z</dcterms:modified>
</cp:coreProperties>
</file>