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589A3F6-8C43-4815-ABCF-6802EC2573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DFDF78-16B9-4D8F-A9C3-17E35DAD6B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70FA1FB-14DE-410A-8E55-050BF62DA2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50C43B-3912-4F6F-B0F7-3A96C28410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EE0A936-3633-44BF-909D-32925D21004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B6BD70F-9154-41EA-9673-FC974773F0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4B80C9-22B7-4F7C-B6FF-8E69B9CC81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512DA1-0C51-4CD8-A5BD-F17868F7A0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57D4F2-77B4-4BD3-9EB9-AAEEEA6282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E29DE7-BD81-4738-894D-F73CF07C1E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8A3D05-0806-4B48-B7EA-90E30E4029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005027130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微积分喻伟</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000000">
                  <a:alpha val="100000"/>
                </a:srgbClr>
              </a:solidFill>
              <a:latin typeface="Microsoft Yahei"/>
              <a:ea typeface="Microsoft Yahei"/>
              <a:cs typeface="Microsoft Yahei"/>
            </a:endParaRP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2024-01-25</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喻伟对微积分的贡献</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微积分的基本概念与原理</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微积分在各个领域的应用</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喻伟微积分思想的传承与发展</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结论与展望</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微积分的定义与重要性</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微积分是数学的一个分支，主要研究函数的微分和积分以及它们的应用。</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微积分在数学、物理、工程、经济等领域都有广泛的应用，是现代科学和技术的基础之一。</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微积分的重要性在于它提供了一种系统化的方法，可以精确地描述和解决现实世界中的许多问题。</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他的工作成果在微积分领域产生了深远的影响，推动了微积分理论的发展和完善。</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喻伟的学术思想和研究成果对于理解微积分的本质和应用具有重要的意义。</a:t>
            </a:r>
          </a:p>
        </p:txBody>
      </p:sp>
      <p:pic>
        <p:nvPicPr>
          <p:cNvPr id="7" name="Picture 7"/>
          <p:cNvPicPr>
            <a:picLocks noChangeAspect="1"/>
          </p:cNvPicPr>
          <p:nvPr/>
        </p:nvPicPr>
        <p:blipFill>
          <a:blip r:embed="rId2"/>
          <a:srcRect t="23235" b="2323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0182" r="1018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22521" b="2252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喻伟是一位著名的数学家，对微积分有着深入的研究和卓越的贡献。</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喻伟与微积分的关系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34865" y="460750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微积分在现实世界中的应用，包括在物理、工程、经济等领域中的实例和案例分析。</a:t>
            </a:r>
          </a:p>
        </p:txBody>
      </p:sp>
      <p:sp>
        <p:nvSpPr>
          <p:cNvPr id="3" name="Freeform 3"/>
          <p:cNvSpPr/>
          <p:nvPr/>
        </p:nvSpPr>
        <p:spPr>
          <a:xfrm>
            <a:off x="826123"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299856"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75765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937158"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41089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868684"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04819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521924"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979718"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7159226"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632959"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09075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927026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74399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201787"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739769" y="135847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喻伟在微积分领域的贡献和影响，包括他的学术思想、研究成果和对后人的启示。</a:t>
            </a:r>
          </a:p>
        </p:txBody>
      </p:sp>
      <p:sp>
        <p:nvSpPr>
          <p:cNvPr id="19" name="TextBox 19"/>
          <p:cNvSpPr txBox="1"/>
          <p:nvPr/>
        </p:nvSpPr>
        <p:spPr>
          <a:xfrm>
            <a:off x="4612797" y="460750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微积分的基本概念和原理，包括微分和积分的定义、性质和应用。</a:t>
            </a:r>
          </a:p>
        </p:txBody>
      </p:sp>
      <p:sp>
        <p:nvSpPr>
          <p:cNvPr id="20" name="TextBox 20"/>
          <p:cNvSpPr txBox="1"/>
          <p:nvPr/>
        </p:nvSpPr>
        <p:spPr>
          <a:xfrm>
            <a:off x="390728" y="4569595"/>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目的：介绍微积分的基本概念、原理和方法，探讨喻伟在微积分领域的贡献和影响，以及微积分在现实世界中的应用。</a:t>
            </a:r>
          </a:p>
        </p:txBody>
      </p:sp>
      <p:sp>
        <p:nvSpPr>
          <p:cNvPr id="21" name="TextBox 21"/>
          <p:cNvSpPr txBox="1"/>
          <p:nvPr/>
        </p:nvSpPr>
        <p:spPr>
          <a:xfrm>
            <a:off x="2501762" y="1358476"/>
            <a:ext cx="274320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主要内容</a:t>
            </a:r>
          </a:p>
        </p:txBody>
      </p:sp>
      <p:cxnSp>
        <p:nvCxnSpPr>
          <p:cNvPr id="22" name="Connector 22"/>
          <p:cNvCxnSpPr/>
          <p:nvPr/>
        </p:nvCxnSpPr>
        <p:spPr>
          <a:xfrm flipH="1" flipV="1">
            <a:off x="1737012" y="2310619"/>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3" name="AutoShape 23"/>
          <p:cNvSpPr/>
          <p:nvPr/>
        </p:nvSpPr>
        <p:spPr>
          <a:xfrm>
            <a:off x="1632675" y="3432283"/>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1693635" y="349324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65618"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1556577" y="1767642"/>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7" name="Connector 27"/>
          <p:cNvCxnSpPr/>
          <p:nvPr/>
        </p:nvCxnSpPr>
        <p:spPr>
          <a:xfrm flipH="1" flipV="1">
            <a:off x="5978060" y="2327386"/>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5873723" y="3412474"/>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934683" y="347343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0" name="Connector 30"/>
          <p:cNvCxnSpPr/>
          <p:nvPr/>
        </p:nvCxnSpPr>
        <p:spPr>
          <a:xfrm flipH="1" flipV="1">
            <a:off x="10182152" y="2308178"/>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1" name="AutoShape 31"/>
          <p:cNvSpPr/>
          <p:nvPr/>
        </p:nvSpPr>
        <p:spPr>
          <a:xfrm>
            <a:off x="10077815" y="341765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10138775" y="347861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624263"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4" name="Connector 34"/>
          <p:cNvCxnSpPr/>
          <p:nvPr/>
        </p:nvCxnSpPr>
        <p:spPr>
          <a:xfrm flipH="1" flipV="1">
            <a:off x="3860239" y="3572081"/>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5" name="AutoShape 35"/>
          <p:cNvSpPr/>
          <p:nvPr/>
        </p:nvSpPr>
        <p:spPr>
          <a:xfrm>
            <a:off x="3750497" y="342468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3811457" y="348564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7" name="Connector 37"/>
          <p:cNvCxnSpPr/>
          <p:nvPr/>
        </p:nvCxnSpPr>
        <p:spPr>
          <a:xfrm flipH="1" flipV="1">
            <a:off x="8108145" y="3558730"/>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8" name="AutoShape 38"/>
          <p:cNvSpPr/>
          <p:nvPr/>
        </p:nvSpPr>
        <p:spPr>
          <a:xfrm>
            <a:off x="7998403" y="342468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059363" y="348564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3476652" y="4800180"/>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736750" y="4800180"/>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5773138" y="1740312"/>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817145"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9992364" y="1776887"/>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701728" y="5019600"/>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7833655" y="4965413"/>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7" name="Group 47"/>
          <p:cNvGrpSpPr/>
          <p:nvPr/>
        </p:nvGrpSpPr>
        <p:grpSpPr>
          <a:xfrm>
            <a:off x="454963" y="93878"/>
            <a:ext cx="10641129" cy="914400"/>
            <a:chOff x="454963" y="93878"/>
            <a:chExt cx="10641129" cy="914400"/>
          </a:xfrm>
        </p:grpSpPr>
        <p:sp>
          <p:nvSpPr>
            <p:cNvPr id="48" name="AutoShape 4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本次报告的目的和主要内容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喻伟对微积分的贡献</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喻伟在微积分领域的成就</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提出了新的微积分定理和公式，丰富了微积分理论的内容。</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解决了微积分中的一些难题，推动了微积分理论的发展。</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在微分几何、偏微分方程等领域取得了重要成果，为相关领域的研究提供了新的思路和方法。</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引入了新的概念和方法，如非标准分析、无穷小量等，为微积分理论的发展注入了新的活力。</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对微积分的基础理论进行了深入的研究和探讨，提出了一些新的观点和见解。</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将微积分与其他数学分支相结合，推动了数学学科的交叉融合和发展。</a:t>
              </a:r>
            </a:p>
          </p:txBody>
        </p:sp>
      </p:grpSp>
      <p:pic>
        <p:nvPicPr>
          <p:cNvPr id="14" name="Picture 14"/>
          <p:cNvPicPr>
            <a:picLocks noChangeAspect="1"/>
          </p:cNvPicPr>
          <p:nvPr/>
        </p:nvPicPr>
        <p:blipFill>
          <a:blip r:embed="rId2"/>
          <a:srcRect t="18167" b="18167"/>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6000" r="16000"/>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喻伟对微积分理论的创新与发展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积极推动微积分教育的改革和发展，提倡将微积分教育与实际问题相结合，提高学生的应用能力和解决问题的能力。</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编写了多部高水平的微积分教材和参考书，为微积分教育提供了优质的教学资源。</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在教学中注重培养学生的数学思维能力和创新能力，提倡启发式、探究式的教学方法。</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喻伟在微积分教育方面的贡献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微积分的基本概念与原理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极限与连续的概念</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极限的定义与性质</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极限是微积分的基础概念，描述了函数在某一点或无穷远处的行为。包括数列极限和函数极限的定义、性质及其运算规则。</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连续性的定义与性质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连续性是函数的一个重要性质，反映了函数图像在某一区间内无间断点的特性。包括连续函数的定义、性质及其判定方法。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导数的定义与性质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导数是描述函数局部变化率的一个量，反映了函数在某一点处的切线斜率。包括导数的定义、性质及其运算规则。</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微分的定义与性质</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微分是函数局部变化量的线性近似，即函数在某一点处的微小变化量。包括微分的定义、性质及其与导数的关系。</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导数与微分的应用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导数与微分在解决实际问题中有着广泛的应用，如求最值、判断函数单调性、求曲线的切线方程等。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导数与微分的原理及应用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https://d.book118.com/798005027130006041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2024-09-20T17:05:55.104</cp:lastPrinted>
  <dcterms:created xsi:type="dcterms:W3CDTF">2024-09-20T09:05:55Z</dcterms:created>
  <dcterms:modified xsi:type="dcterms:W3CDTF">2024-09-20T09:05:57Z</dcterms:modified>
</cp:coreProperties>
</file>