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29883-7876-401C-9C08-12EF9E74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4B266-E41A-4666-B314-F3941E08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D3035-E0A2-4A3E-9A70-72DD7326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C2766-7DCB-4B27-84B8-125318FEB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DF36AD-EB91-4B33-9B25-C0CC8983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303FA-5D6E-4FAD-9697-3C429A8CC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A27E8-3F23-40AA-AB80-3DEE9A52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7F8D8-D5CA-4A26-98C9-6E3107CD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B5D1E-9B5C-46FF-9105-7C267B7BE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1A326-5BC6-4626-A9FF-4A09B716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0AE3F-EB25-410E-A3BB-F8F1881B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6075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幼儿园员工绩效考核与绩效改进计划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幼儿园员工绩效考核现状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幼儿园员工绩效问题分析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幼儿园员工绩效改进计划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绩效考核与绩效改进的关系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实施幼儿园员工绩效改进计划的保障措施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绩效考核可以为员工提供个人发展的机会和平台，让员工更加清晰地了解自己的职业发展规划，激发员工的潜能和创造力。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通过绩效考核，可以评估员工的工作表现，从而发现员工在工作中存在的问题和不足，为员工提供有针对性的反馈和指导，帮助员工提升工作效率。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绩效考核可以将组织目标与个人目标相结合，通过评估员工的工作表现，确保员工的工作与组织目标保持一致，从而推动组织目标的实现。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10" r="100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定量与定性相结合原则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绩效考核应该采用定量与定性相结合的评估方法，既要考虑员工的工作业绩和成果等定量指标，也要考虑员工的工作能力、工作态度等定性指标。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绩效考核应该遵循公平公正的原则，确保评估结果客观、公正、可信。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绩效考核应该以组织目标为导向，评估员工在实现组织目标过程中的贡献和表现。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多维度评估原则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绩效考核应该采用多维度的评估方法，包括工作业绩、工作能力、工作态度等方面，全面评估员工的工作表现。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绩效考核周期可以根据实际情况进行设置，一般可以分为月度考核、季度考核、半年度考核和年度考核等。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流程包括制定考核计划、确定考核指标和权重、收集考核数据、评估考核结果、反馈考核结果等步骤。在考核过程中，应该注重与员工的沟通和反馈，确保考核结果的客观性和公正性。同时，应该建立完善的考核档案，记录员工的考核情况和结果，为员工的职业发展和晋升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绩效考核的周期和流程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幼儿园员工绩效考核现状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工作业绩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根据岗位职责和工作目标，评估员工在教学、管理、服务等方面的业绩，如教学质量、学生满意度、家长反馈等。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考察员工的专业素养、教育教学能力、团队协作能力等，如课程设计、教学方法、沟通技巧等。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工作态度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评价员工的工作责任心、敬业精神、创新精神等，如出勤率、工作主动性、服务意识等。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采用定性与定量相结合的方式，包括自我评价、同事评价、上级评价、家长评价等多个维度。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制定考核计划，明确考核周期和流程；员工自评，提交工作总结和业绩报告；同事互评和上级评价，收集多方面意见；汇总考核结果，进行绩效面谈和反馈。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考核方式和流程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将考核结果以书面形式反馈给员工，指出优点和不足，提出改进意见和建议。同时，与员工进行面谈，沟通考核结果和改进措施。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将考核结果作为员工晋升、奖惩、培训的重要依据。对表现优秀的员工给予奖励和晋升机会，对表现不佳的员工进行辅导和培训，提高其工作能力和业绩。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考核结果反馈和应用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幼儿园员工绩效问题分析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部分员工在工作中表现出缺乏责任心，对待工作不够认真，容易敷衍了事。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缺乏责任心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有些员工在工作中缺乏主动性，需要领导或同事的督促才能完成任务。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不积极主动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在面对家长和幼儿时，部分员工的服务态度不够好，缺乏耐心和热情。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解决问题的能力不强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在面对工作中的问题时，部分员工缺乏解决问题的能力，无法及时有效地处理各种问题。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一些员工缺乏学习能力，无法适应幼儿园不断发展和变化的工作环境。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一些员工在教育教学、保育护理等方面的专业技能不足，难以胜任岗位要求。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https://d.book118.com/798006075030006026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2024-09-03T06:49:21.982</cp:lastPrinted>
  <dcterms:created xsi:type="dcterms:W3CDTF">2024-09-02T22:49:22Z</dcterms:created>
  <dcterms:modified xsi:type="dcterms:W3CDTF">2024-09-02T22:49:24Z</dcterms:modified>
</cp:coreProperties>
</file>