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fontRef idx="minor">
          <a:prstClr val="black"/>
        </a:fontRef>
        <a:schemeClr val="lt1"/>
      </a:tcTxStyle>
      <a:tcStyle>
        <a:fill>
          <a:solidFill>
            <a:schemeClr val="accent3"/>
          </a:solidFill>
        </a:fill>
      </a:tcStyle>
    </a:lastCol>
    <a:firstCol>
      <a:tcTxStyle b="on">
        <a:fontRef idx="minor">
          <a:prstClr val="black"/>
        </a:fontRef>
        <a:schemeClr val="lt1"/>
      </a:tcTxStyle>
      <a:tcStyle>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fld id="{B0EE5963-E6B8-4024-8AF8-FB0F08782C1B}" type="datetimeFigureOut">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p>
            <a:pPr lvl="0" algn="r" eaLnBrk="1" hangingPunct="1">
              <a:buNone/>
            </a:pP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82" name="幻灯片图像占位符 1"/>
          <p:cNvSpPr>
            <a:spLocks noGrp="1" noRot="1" noChangeAspect="1" noTextEdit="1"/>
          </p:cNvSpPr>
          <p:nvPr>
            <p:ph type="sldImg"/>
          </p:nvPr>
        </p:nvSpPr>
        <p:spPr>
          <a:ln>
            <a:solidFill>
              <a:srgbClr val="000000">
                <a:alpha val="100000"/>
              </a:srgbClr>
            </a:solidFill>
            <a:miter lim="800000"/>
          </a:ln>
        </p:spPr>
      </p:sp>
      <p:sp>
        <p:nvSpPr>
          <p:cNvPr id="46083"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p>
        </p:txBody>
      </p:sp>
      <p:sp>
        <p:nvSpPr>
          <p:cNvPr id="46084"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nchorCtr="0"/>
          <a:lstStyle/>
          <a:p>
            <a:pPr lvl="0" algn="r" eaLnBrk="1" hangingPunct="1"/>
            <a:fld id="{9A0DB2DC-4C9A-4742-B13C-FB6460FD3503}" type="slidenum">
              <a:rPr lang="zh-CN" altLang="en-US" sz="1200"/>
              <a:t>5</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1C5B8C-456C-4278-8BC2-1F858FF54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9A3ED3-A7BA-4FF3-800D-1C7B80541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5FC790-2CC8-41D2-B05B-9C42422C1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6FC32D-DF53-4328-A1AC-57C40A6DDF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F3D2E1-EA5C-4013-ABB3-79446AB67F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DCE8B8-8865-4599-A8AA-6F34AE56C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6B424D-1AD7-4AB0-9B36-DF038798B1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36D22C-3178-4807-905C-6C9F02ABC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FAB1BE-AB21-4085-8FFA-88012E8862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AEF03-3023-4DEF-860F-580796E73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0D460-B21D-45F7-86D2-AA361409D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gradFill rotWithShape="0">
          <a:gsLst>
            <a:gs pos="0">
              <a:schemeClr val="bg1"/>
            </a:gs>
            <a:gs pos="100000">
              <a:srgbClr val="32324A"/>
            </a:gs>
          </a:gsLst>
          <a:lin ang="2700000" scaled="1"/>
        </a:gradFill>
        <a:effectLst/>
      </p:bgPr>
    </p:bg>
    <p:spTree>
      <p:nvGrpSpPr>
        <p:cNvPr id="1" name=""/>
        <p:cNvGrpSpPr/>
        <p:nvPr/>
      </p:nvGrpSpPr>
      <p:grpSpPr>
        <a:xfrm>
          <a:off x="0" y="0"/>
          <a:ext cx="0" cy="0"/>
        </a:xfrm>
      </p:grpSpPr>
      <p:grpSp>
        <p:nvGrpSpPr>
          <p:cNvPr id="2050" name="Group 2"/>
          <p:cNvGrpSpPr/>
          <p:nvPr/>
        </p:nvGrpSpPr>
        <p:grpSpPr>
          <a:xfrm>
            <a:off x="-498475" y="1311275"/>
            <a:ext cx="10429875" cy="5908675"/>
            <a:chOff x="-313" y="824"/>
            <a:chExt cx="6570" cy="3722"/>
          </a:xfrm>
        </p:grpSpPr>
        <p:sp>
          <p:nvSpPr>
            <p:cNvPr id="2056" name="Rectangle 3"/>
            <p:cNvSpPr/>
            <p:nvPr userDrawn="1"/>
          </p:nvSpPr>
          <p:spPr>
            <a:xfrm rot="-801856" flipV="1">
              <a:off x="-14" y="1033"/>
              <a:ext cx="1744"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57" name="Rectangle 4"/>
            <p:cNvSpPr/>
            <p:nvPr userDrawn="1"/>
          </p:nvSpPr>
          <p:spPr>
            <a:xfrm rot="-825634" flipV="1">
              <a:off x="-24" y="1127"/>
              <a:ext cx="2033"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58" name="Rectangle 5"/>
            <p:cNvSpPr/>
            <p:nvPr userDrawn="1"/>
          </p:nvSpPr>
          <p:spPr>
            <a:xfrm rot="-842579" flipV="1">
              <a:off x="-27" y="1198"/>
              <a:ext cx="2246"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59" name="Rectangle 6"/>
            <p:cNvSpPr/>
            <p:nvPr userDrawn="1"/>
          </p:nvSpPr>
          <p:spPr>
            <a:xfrm rot="-915794" flipV="1">
              <a:off x="-43" y="1283"/>
              <a:ext cx="2476"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0" name="Rectangle 7"/>
            <p:cNvSpPr/>
            <p:nvPr userDrawn="1"/>
          </p:nvSpPr>
          <p:spPr>
            <a:xfrm rot="-968774" flipV="1">
              <a:off x="-51" y="1397"/>
              <a:ext cx="2770"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1" name="Rectangle 8"/>
            <p:cNvSpPr/>
            <p:nvPr userDrawn="1"/>
          </p:nvSpPr>
          <p:spPr>
            <a:xfrm rot="-1045765" flipV="1">
              <a:off x="-65" y="1523"/>
              <a:ext cx="3058"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2" name="Rectangle 9"/>
            <p:cNvSpPr/>
            <p:nvPr userDrawn="1"/>
          </p:nvSpPr>
          <p:spPr>
            <a:xfrm rot="-1133407" flipV="1">
              <a:off x="-93" y="1694"/>
              <a:ext cx="3403"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3" name="Rectangle 10"/>
            <p:cNvSpPr/>
            <p:nvPr userDrawn="1"/>
          </p:nvSpPr>
          <p:spPr>
            <a:xfrm rot="-1256781" flipV="1">
              <a:off x="-99" y="1863"/>
              <a:ext cx="3749" cy="6"/>
            </a:xfrm>
            <a:prstGeom prst="rect">
              <a:avLst/>
            </a:prstGeom>
            <a:gradFill rotWithShape="0">
              <a:gsLst>
                <a:gs pos="0">
                  <a:schemeClr val="bg1"/>
                </a:gs>
                <a:gs pos="100000">
                  <a:srgbClr val="565682"/>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4" name="Rectangle 11"/>
            <p:cNvSpPr/>
            <p:nvPr userDrawn="1"/>
          </p:nvSpPr>
          <p:spPr>
            <a:xfrm rot="-1388935" flipV="1">
              <a:off x="-165" y="2053"/>
              <a:ext cx="4209" cy="6"/>
            </a:xfrm>
            <a:prstGeom prst="rect">
              <a:avLst/>
            </a:prstGeom>
            <a:gradFill rotWithShape="0">
              <a:gsLst>
                <a:gs pos="0">
                  <a:schemeClr val="bg1"/>
                </a:gs>
                <a:gs pos="100000">
                  <a:srgbClr val="4D4D74"/>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5" name="Rectangle 12"/>
            <p:cNvSpPr/>
            <p:nvPr userDrawn="1"/>
          </p:nvSpPr>
          <p:spPr>
            <a:xfrm rot="-1497088" flipV="1">
              <a:off x="-214" y="2289"/>
              <a:ext cx="4612" cy="6"/>
            </a:xfrm>
            <a:prstGeom prst="rect">
              <a:avLst/>
            </a:prstGeom>
            <a:gradFill rotWithShape="0">
              <a:gsLst>
                <a:gs pos="0">
                  <a:schemeClr val="bg1"/>
                </a:gs>
                <a:gs pos="100000">
                  <a:srgbClr val="47476B"/>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6" name="Rectangle 13"/>
            <p:cNvSpPr/>
            <p:nvPr userDrawn="1"/>
          </p:nvSpPr>
          <p:spPr>
            <a:xfrm rot="-1676595" flipV="1">
              <a:off x="-313" y="2617"/>
              <a:ext cx="5200" cy="6"/>
            </a:xfrm>
            <a:prstGeom prst="rect">
              <a:avLst/>
            </a:prstGeom>
            <a:gradFill rotWithShape="0">
              <a:gsLst>
                <a:gs pos="0">
                  <a:schemeClr val="bg1"/>
                </a:gs>
                <a:gs pos="100000">
                  <a:srgbClr val="3E3E5D"/>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7" name="Rectangle 14"/>
            <p:cNvSpPr/>
            <p:nvPr userDrawn="1"/>
          </p:nvSpPr>
          <p:spPr>
            <a:xfrm rot="-1913716" flipV="1">
              <a:off x="9" y="2881"/>
              <a:ext cx="5401" cy="6"/>
            </a:xfrm>
            <a:prstGeom prst="rect">
              <a:avLst/>
            </a:prstGeom>
            <a:gradFill rotWithShape="0">
              <a:gsLst>
                <a:gs pos="0">
                  <a:schemeClr val="bg1"/>
                </a:gs>
                <a:gs pos="100000">
                  <a:srgbClr val="2F2F47"/>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8" name="Rectangle 15"/>
            <p:cNvSpPr/>
            <p:nvPr userDrawn="1"/>
          </p:nvSpPr>
          <p:spPr>
            <a:xfrm rot="-2216466" flipV="1">
              <a:off x="1319" y="2928"/>
              <a:ext cx="4612" cy="6"/>
            </a:xfrm>
            <a:prstGeom prst="rect">
              <a:avLst/>
            </a:prstGeom>
            <a:gradFill rotWithShape="0">
              <a:gsLst>
                <a:gs pos="0">
                  <a:schemeClr val="bg1"/>
                </a:gs>
                <a:gs pos="100000">
                  <a:srgbClr val="1F1F2E"/>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69" name="Rectangle 16"/>
            <p:cNvSpPr/>
            <p:nvPr userDrawn="1"/>
          </p:nvSpPr>
          <p:spPr>
            <a:xfrm rot="-2605818" flipV="1">
              <a:off x="2681" y="3071"/>
              <a:ext cx="3576" cy="6"/>
            </a:xfrm>
            <a:prstGeom prst="rect">
              <a:avLst/>
            </a:prstGeom>
            <a:gradFill rotWithShape="0">
              <a:gsLst>
                <a:gs pos="0">
                  <a:schemeClr val="bg1"/>
                </a:gs>
                <a:gs pos="100000">
                  <a:srgbClr val="030305"/>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70" name="Rectangle 17"/>
            <p:cNvSpPr/>
            <p:nvPr userDrawn="1"/>
          </p:nvSpPr>
          <p:spPr>
            <a:xfrm rot="-2996755" flipV="1">
              <a:off x="4054" y="3502"/>
              <a:ext cx="2079" cy="6"/>
            </a:xfrm>
            <a:prstGeom prst="rect">
              <a:avLst/>
            </a:prstGeom>
            <a:gradFill rotWithShape="0">
              <a:gsLst>
                <a:gs pos="0">
                  <a:schemeClr val="bg1"/>
                </a:gs>
                <a:gs pos="100000">
                  <a:srgbClr val="000000"/>
                </a:gs>
              </a:gsLst>
              <a:lin ang="2700000" scaled="1"/>
            </a:gradFill>
            <a:ln w="9525">
              <a:noFill/>
            </a:ln>
          </p:spPr>
          <p:txBody>
            <a:bodyPr rot="10800000"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71" name="Rectangle 18"/>
            <p:cNvSpPr/>
            <p:nvPr userDrawn="1"/>
          </p:nvSpPr>
          <p:spPr>
            <a:xfrm rot="-3208425" flipH="1" flipV="1">
              <a:off x="5380" y="4166"/>
              <a:ext cx="501" cy="6"/>
            </a:xfrm>
            <a:prstGeom prst="rect">
              <a:avLst/>
            </a:prstGeom>
            <a:gradFill rotWithShape="0">
              <a:gsLst>
                <a:gs pos="0">
                  <a:schemeClr val="bg1"/>
                </a:gs>
                <a:gs pos="100000">
                  <a:srgbClr val="000000"/>
                </a:gs>
              </a:gsLst>
              <a:lin ang="2700000" scaled="1"/>
            </a:gradFill>
            <a:ln w="9525">
              <a:noFill/>
            </a:ln>
          </p:spPr>
          <p:txBody>
            <a:bodyPr rot="10800000"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40" name="Rectangle 19"/>
            <p:cNvSpPr>
              <a:spLocks noChangeArrowheads="1"/>
            </p:cNvSpPr>
            <p:nvPr/>
          </p:nvSpPr>
          <p:spPr bwMode="hidden">
            <a:xfrm rot="-20541359">
              <a:off x="-146" y="2360"/>
              <a:ext cx="6046" cy="6"/>
            </a:xfrm>
            <a:prstGeom prst="rect">
              <a:avLst/>
            </a:prstGeom>
            <a:gradFill rotWithShape="0">
              <a:gsLst>
                <a:gs pos="0">
                  <a:schemeClr val="bg1"/>
                </a:gs>
                <a:gs pos="100000">
                  <a:schemeClr val="bg1">
                    <a:gamma/>
                    <a:shade val="54510"/>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1" name="Rectangle 20"/>
            <p:cNvSpPr>
              <a:spLocks noChangeArrowheads="1"/>
            </p:cNvSpPr>
            <p:nvPr/>
          </p:nvSpPr>
          <p:spPr bwMode="hidden">
            <a:xfrm rot="-20036206">
              <a:off x="-198" y="3396"/>
              <a:ext cx="4142" cy="6"/>
            </a:xfrm>
            <a:prstGeom prst="rect">
              <a:avLst/>
            </a:prstGeom>
            <a:gradFill rotWithShape="0">
              <a:gsLst>
                <a:gs pos="0">
                  <a:schemeClr val="bg1"/>
                </a:gs>
                <a:gs pos="100000">
                  <a:schemeClr val="bg1">
                    <a:gamma/>
                    <a:shade val="63529"/>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2" name="Rectangle 21"/>
            <p:cNvSpPr>
              <a:spLocks noChangeArrowheads="1"/>
            </p:cNvSpPr>
            <p:nvPr/>
          </p:nvSpPr>
          <p:spPr bwMode="hidden">
            <a:xfrm rot="1732981">
              <a:off x="-165" y="3624"/>
              <a:ext cx="2804" cy="6"/>
            </a:xfrm>
            <a:prstGeom prst="rect">
              <a:avLst/>
            </a:prstGeom>
            <a:gradFill rotWithShape="0">
              <a:gsLst>
                <a:gs pos="0">
                  <a:schemeClr val="bg1"/>
                </a:gs>
                <a:gs pos="100000">
                  <a:schemeClr val="bg1">
                    <a:gamma/>
                    <a:shade val="63529"/>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3" name="Rectangle 22"/>
            <p:cNvSpPr>
              <a:spLocks noChangeArrowheads="1"/>
            </p:cNvSpPr>
            <p:nvPr/>
          </p:nvSpPr>
          <p:spPr bwMode="hidden">
            <a:xfrm rot="1969083">
              <a:off x="-110" y="3922"/>
              <a:ext cx="1400" cy="6"/>
            </a:xfrm>
            <a:prstGeom prst="rect">
              <a:avLst/>
            </a:prstGeom>
            <a:gradFill rotWithShape="0">
              <a:gsLst>
                <a:gs pos="0">
                  <a:schemeClr val="bg1"/>
                </a:gs>
                <a:gs pos="100000">
                  <a:schemeClr val="bg1">
                    <a:gamma/>
                    <a:shade val="6980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4" name="Rectangle 23"/>
            <p:cNvSpPr>
              <a:spLocks noChangeArrowheads="1"/>
            </p:cNvSpPr>
            <p:nvPr/>
          </p:nvSpPr>
          <p:spPr bwMode="hidden">
            <a:xfrm rot="-20213826">
              <a:off x="-216" y="3221"/>
              <a:ext cx="5477" cy="6"/>
            </a:xfrm>
            <a:prstGeom prst="rect">
              <a:avLst/>
            </a:prstGeom>
            <a:gradFill rotWithShape="0">
              <a:gsLst>
                <a:gs pos="0">
                  <a:schemeClr val="bg1"/>
                </a:gs>
                <a:gs pos="100000">
                  <a:schemeClr val="bg1">
                    <a:gamma/>
                    <a:shade val="48627"/>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5" name="Rectangle 24"/>
            <p:cNvSpPr>
              <a:spLocks noChangeArrowheads="1"/>
            </p:cNvSpPr>
            <p:nvPr/>
          </p:nvSpPr>
          <p:spPr bwMode="hidden">
            <a:xfrm rot="22583969">
              <a:off x="-115" y="2129"/>
              <a:ext cx="6016" cy="6"/>
            </a:xfrm>
            <a:prstGeom prst="rect">
              <a:avLst/>
            </a:prstGeom>
            <a:gradFill rotWithShape="0">
              <a:gsLst>
                <a:gs pos="0">
                  <a:schemeClr val="bg1"/>
                </a:gs>
                <a:gs pos="100000">
                  <a:schemeClr val="bg1">
                    <a:gamma/>
                    <a:shade val="57647"/>
                    <a:invGamma/>
                  </a:schemeClr>
                </a:gs>
              </a:gsLst>
              <a:lin ang="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78" name="Rectangle 25"/>
            <p:cNvSpPr/>
            <p:nvPr userDrawn="1"/>
          </p:nvSpPr>
          <p:spPr>
            <a:xfrm rot="930109" flipV="1">
              <a:off x="80" y="1946"/>
              <a:ext cx="5756" cy="6"/>
            </a:xfrm>
            <a:prstGeom prst="rect">
              <a:avLst/>
            </a:prstGeom>
            <a:gradFill rotWithShape="0">
              <a:gsLst>
                <a:gs pos="0">
                  <a:schemeClr val="bg1"/>
                </a:gs>
                <a:gs pos="100000">
                  <a:srgbClr val="3E3E5D"/>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47" name="Rectangle 26"/>
            <p:cNvSpPr>
              <a:spLocks noChangeArrowheads="1"/>
            </p:cNvSpPr>
            <p:nvPr/>
          </p:nvSpPr>
          <p:spPr bwMode="hidden">
            <a:xfrm rot="-20731989">
              <a:off x="374" y="1802"/>
              <a:ext cx="5475" cy="6"/>
            </a:xfrm>
            <a:prstGeom prst="rect">
              <a:avLst/>
            </a:prstGeom>
            <a:gradFill rotWithShape="0">
              <a:gsLst>
                <a:gs pos="0">
                  <a:schemeClr val="bg1"/>
                </a:gs>
                <a:gs pos="100000">
                  <a:schemeClr val="bg1">
                    <a:gamma/>
                    <a:shade val="6078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8" name="Rectangle 27"/>
            <p:cNvSpPr>
              <a:spLocks noChangeArrowheads="1"/>
            </p:cNvSpPr>
            <p:nvPr/>
          </p:nvSpPr>
          <p:spPr bwMode="hidden">
            <a:xfrm rot="-64024402">
              <a:off x="848" y="1582"/>
              <a:ext cx="4976" cy="6"/>
            </a:xfrm>
            <a:prstGeom prst="rect">
              <a:avLst/>
            </a:prstGeom>
            <a:gradFill rotWithShape="0">
              <a:gsLst>
                <a:gs pos="0">
                  <a:schemeClr val="bg1"/>
                </a:gs>
                <a:gs pos="100000">
                  <a:schemeClr val="bg1">
                    <a:gamma/>
                    <a:shade val="6078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9" name="Rectangle 28"/>
            <p:cNvSpPr>
              <a:spLocks noChangeArrowheads="1"/>
            </p:cNvSpPr>
            <p:nvPr/>
          </p:nvSpPr>
          <p:spPr bwMode="hidden">
            <a:xfrm rot="-42464612">
              <a:off x="1053" y="1476"/>
              <a:ext cx="4759" cy="6"/>
            </a:xfrm>
            <a:prstGeom prst="rect">
              <a:avLst/>
            </a:prstGeom>
            <a:gradFill rotWithShape="0">
              <a:gsLst>
                <a:gs pos="0">
                  <a:schemeClr val="bg1"/>
                </a:gs>
                <a:gs pos="100000">
                  <a:schemeClr val="bg1">
                    <a:gamma/>
                    <a:shade val="6078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50" name="Rectangle 29"/>
            <p:cNvSpPr>
              <a:spLocks noChangeArrowheads="1"/>
            </p:cNvSpPr>
            <p:nvPr/>
          </p:nvSpPr>
          <p:spPr bwMode="hidden">
            <a:xfrm rot="-20907336">
              <a:off x="1244" y="1377"/>
              <a:ext cx="4557" cy="6"/>
            </a:xfrm>
            <a:prstGeom prst="rect">
              <a:avLst/>
            </a:prstGeom>
            <a:gradFill rotWithShape="0">
              <a:gsLst>
                <a:gs pos="0">
                  <a:schemeClr val="bg1"/>
                </a:gs>
                <a:gs pos="100000">
                  <a:schemeClr val="bg1">
                    <a:gamma/>
                    <a:shade val="66667"/>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83" name="Rectangle 30"/>
            <p:cNvSpPr/>
            <p:nvPr userDrawn="1"/>
          </p:nvSpPr>
          <p:spPr>
            <a:xfrm rot="655690" flipV="1">
              <a:off x="1487" y="1305"/>
              <a:ext cx="4314" cy="6"/>
            </a:xfrm>
            <a:prstGeom prst="rect">
              <a:avLst/>
            </a:prstGeom>
            <a:gradFill rotWithShape="0">
              <a:gsLst>
                <a:gs pos="0">
                  <a:schemeClr val="bg1"/>
                </a:gs>
                <a:gs pos="100000">
                  <a:srgbClr val="444466"/>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84" name="Rectangle 31"/>
            <p:cNvSpPr/>
            <p:nvPr userDrawn="1"/>
          </p:nvSpPr>
          <p:spPr>
            <a:xfrm rot="636921" flipV="1">
              <a:off x="1650" y="1218"/>
              <a:ext cx="4154" cy="6"/>
            </a:xfrm>
            <a:prstGeom prst="rect">
              <a:avLst/>
            </a:prstGeom>
            <a:gradFill rotWithShape="0">
              <a:gsLst>
                <a:gs pos="0">
                  <a:schemeClr val="bg1"/>
                </a:gs>
                <a:gs pos="100000">
                  <a:srgbClr val="444466"/>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85" name="Rectangle 32"/>
            <p:cNvSpPr/>
            <p:nvPr userDrawn="1"/>
          </p:nvSpPr>
          <p:spPr>
            <a:xfrm rot="803987" flipV="1">
              <a:off x="611" y="1684"/>
              <a:ext cx="5204" cy="6"/>
            </a:xfrm>
            <a:prstGeom prst="rect">
              <a:avLst/>
            </a:prstGeom>
            <a:gradFill rotWithShape="0">
              <a:gsLst>
                <a:gs pos="0">
                  <a:schemeClr val="bg1"/>
                </a:gs>
                <a:gs pos="100000">
                  <a:srgbClr val="3E3E5D"/>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86" name="Rectangle 33"/>
            <p:cNvSpPr/>
            <p:nvPr userDrawn="1"/>
          </p:nvSpPr>
          <p:spPr>
            <a:xfrm rot="1273217" flipV="1">
              <a:off x="-204" y="2976"/>
              <a:ext cx="6150" cy="6"/>
            </a:xfrm>
            <a:prstGeom prst="rect">
              <a:avLst/>
            </a:prstGeom>
            <a:gradFill rotWithShape="0">
              <a:gsLst>
                <a:gs pos="0">
                  <a:schemeClr val="bg1"/>
                </a:gs>
                <a:gs pos="100000">
                  <a:srgbClr val="383853"/>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087" name="Rectangle 34"/>
            <p:cNvSpPr/>
            <p:nvPr userDrawn="1"/>
          </p:nvSpPr>
          <p:spPr>
            <a:xfrm rot="1169729" flipV="1">
              <a:off x="-174" y="2663"/>
              <a:ext cx="6104" cy="6"/>
            </a:xfrm>
            <a:prstGeom prst="rect">
              <a:avLst/>
            </a:prstGeom>
            <a:gradFill rotWithShape="0">
              <a:gsLst>
                <a:gs pos="0">
                  <a:schemeClr val="bg1"/>
                </a:gs>
                <a:gs pos="100000">
                  <a:srgbClr val="34344F"/>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latin typeface="Arial" pitchFamily="34" charset="0"/>
              </a:endParaRPr>
            </a:p>
          </p:txBody>
        </p:sp>
        <p:sp>
          <p:nvSpPr>
            <p:cNvPr id="256" name="Oval 35"/>
            <p:cNvSpPr>
              <a:spLocks noChangeArrowheads="1"/>
            </p:cNvSpPr>
            <p:nvPr/>
          </p:nvSpPr>
          <p:spPr bwMode="hidden">
            <a:xfrm>
              <a:off x="740" y="3359"/>
              <a:ext cx="168" cy="96"/>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57" name="Oval 36"/>
            <p:cNvSpPr>
              <a:spLocks noChangeArrowheads="1"/>
            </p:cNvSpPr>
            <p:nvPr/>
          </p:nvSpPr>
          <p:spPr bwMode="hidden">
            <a:xfrm>
              <a:off x="236" y="3074"/>
              <a:ext cx="168" cy="95"/>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58" name="Oval 37"/>
            <p:cNvSpPr>
              <a:spLocks noChangeArrowheads="1"/>
            </p:cNvSpPr>
            <p:nvPr/>
          </p:nvSpPr>
          <p:spPr bwMode="hidden">
            <a:xfrm>
              <a:off x="159" y="3652"/>
              <a:ext cx="196" cy="106"/>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59" name="Oval 38"/>
            <p:cNvSpPr>
              <a:spLocks noChangeArrowheads="1"/>
            </p:cNvSpPr>
            <p:nvPr/>
          </p:nvSpPr>
          <p:spPr bwMode="hidden">
            <a:xfrm>
              <a:off x="2077" y="2661"/>
              <a:ext cx="156" cy="84"/>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0" name="Oval 39"/>
            <p:cNvSpPr>
              <a:spLocks noChangeArrowheads="1"/>
            </p:cNvSpPr>
            <p:nvPr/>
          </p:nvSpPr>
          <p:spPr bwMode="hidden">
            <a:xfrm>
              <a:off x="1223" y="3076"/>
              <a:ext cx="168" cy="95"/>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1" name="Oval 40"/>
            <p:cNvSpPr>
              <a:spLocks noChangeArrowheads="1"/>
            </p:cNvSpPr>
            <p:nvPr/>
          </p:nvSpPr>
          <p:spPr bwMode="hidden">
            <a:xfrm>
              <a:off x="1686" y="2857"/>
              <a:ext cx="156" cy="90"/>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2" name="Oval 41"/>
            <p:cNvSpPr>
              <a:spLocks noChangeArrowheads="1"/>
            </p:cNvSpPr>
            <p:nvPr/>
          </p:nvSpPr>
          <p:spPr bwMode="hidden">
            <a:xfrm>
              <a:off x="750" y="2839"/>
              <a:ext cx="151" cy="89"/>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3" name="Oval 42"/>
            <p:cNvSpPr>
              <a:spLocks noChangeArrowheads="1"/>
            </p:cNvSpPr>
            <p:nvPr/>
          </p:nvSpPr>
          <p:spPr bwMode="hidden">
            <a:xfrm>
              <a:off x="367" y="2656"/>
              <a:ext cx="150" cy="84"/>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4" name="Oval 43"/>
            <p:cNvSpPr>
              <a:spLocks noChangeArrowheads="1"/>
            </p:cNvSpPr>
            <p:nvPr/>
          </p:nvSpPr>
          <p:spPr bwMode="hidden">
            <a:xfrm>
              <a:off x="1172" y="2642"/>
              <a:ext cx="156" cy="83"/>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5" name="Oval 44"/>
            <p:cNvSpPr>
              <a:spLocks noChangeArrowheads="1"/>
            </p:cNvSpPr>
            <p:nvPr/>
          </p:nvSpPr>
          <p:spPr bwMode="hidden">
            <a:xfrm>
              <a:off x="2401" y="2485"/>
              <a:ext cx="156" cy="83"/>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6" name="Oval 45"/>
            <p:cNvSpPr>
              <a:spLocks noChangeArrowheads="1"/>
            </p:cNvSpPr>
            <p:nvPr/>
          </p:nvSpPr>
          <p:spPr bwMode="hidden">
            <a:xfrm>
              <a:off x="1910" y="2314"/>
              <a:ext cx="134" cy="73"/>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7" name="Oval 46"/>
            <p:cNvSpPr>
              <a:spLocks noChangeArrowheads="1"/>
            </p:cNvSpPr>
            <p:nvPr/>
          </p:nvSpPr>
          <p:spPr bwMode="hidden">
            <a:xfrm>
              <a:off x="2254" y="2154"/>
              <a:ext cx="134"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8" name="Oval 47"/>
            <p:cNvSpPr>
              <a:spLocks noChangeArrowheads="1"/>
            </p:cNvSpPr>
            <p:nvPr/>
          </p:nvSpPr>
          <p:spPr bwMode="hidden">
            <a:xfrm>
              <a:off x="2742" y="2305"/>
              <a:ext cx="140" cy="72"/>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69" name="Oval 48"/>
            <p:cNvSpPr>
              <a:spLocks noChangeArrowheads="1"/>
            </p:cNvSpPr>
            <p:nvPr/>
          </p:nvSpPr>
          <p:spPr bwMode="hidden">
            <a:xfrm>
              <a:off x="2812" y="1898"/>
              <a:ext cx="129"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0" name="Oval 49"/>
            <p:cNvSpPr>
              <a:spLocks noChangeArrowheads="1"/>
            </p:cNvSpPr>
            <p:nvPr/>
          </p:nvSpPr>
          <p:spPr bwMode="hidden">
            <a:xfrm>
              <a:off x="3721" y="1792"/>
              <a:ext cx="128"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1" name="Oval 50"/>
            <p:cNvSpPr>
              <a:spLocks noChangeArrowheads="1"/>
            </p:cNvSpPr>
            <p:nvPr/>
          </p:nvSpPr>
          <p:spPr bwMode="hidden">
            <a:xfrm>
              <a:off x="3528" y="1896"/>
              <a:ext cx="128"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2" name="Oval 51"/>
            <p:cNvSpPr>
              <a:spLocks noChangeArrowheads="1"/>
            </p:cNvSpPr>
            <p:nvPr/>
          </p:nvSpPr>
          <p:spPr bwMode="hidden">
            <a:xfrm>
              <a:off x="3064" y="1778"/>
              <a:ext cx="128" cy="62"/>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3" name="Oval 52"/>
            <p:cNvSpPr>
              <a:spLocks noChangeArrowheads="1"/>
            </p:cNvSpPr>
            <p:nvPr/>
          </p:nvSpPr>
          <p:spPr bwMode="hidden">
            <a:xfrm>
              <a:off x="3277" y="2024"/>
              <a:ext cx="134" cy="73"/>
            </a:xfrm>
            <a:prstGeom prst="ellipse">
              <a:avLst/>
            </a:prstGeom>
            <a:gradFill rotWithShape="0">
              <a:gsLst>
                <a:gs pos="0">
                  <a:schemeClr val="bg1"/>
                </a:gs>
                <a:gs pos="100000">
                  <a:schemeClr val="bg1">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4" name="Oval 53"/>
            <p:cNvSpPr>
              <a:spLocks noChangeArrowheads="1"/>
            </p:cNvSpPr>
            <p:nvPr/>
          </p:nvSpPr>
          <p:spPr bwMode="hidden">
            <a:xfrm>
              <a:off x="3027" y="2160"/>
              <a:ext cx="133" cy="61"/>
            </a:xfrm>
            <a:prstGeom prst="ellipse">
              <a:avLst/>
            </a:prstGeom>
            <a:gradFill rotWithShape="0">
              <a:gsLst>
                <a:gs pos="0">
                  <a:schemeClr val="bg1"/>
                </a:gs>
                <a:gs pos="100000">
                  <a:schemeClr val="bg1">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5" name="Oval 54"/>
            <p:cNvSpPr>
              <a:spLocks noChangeArrowheads="1"/>
            </p:cNvSpPr>
            <p:nvPr/>
          </p:nvSpPr>
          <p:spPr bwMode="hidden">
            <a:xfrm>
              <a:off x="1569" y="2453"/>
              <a:ext cx="150" cy="90"/>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6" name="Oval 55"/>
            <p:cNvSpPr>
              <a:spLocks noChangeArrowheads="1"/>
            </p:cNvSpPr>
            <p:nvPr/>
          </p:nvSpPr>
          <p:spPr bwMode="hidden">
            <a:xfrm>
              <a:off x="1863" y="2028"/>
              <a:ext cx="139" cy="6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7" name="Oval 56"/>
            <p:cNvSpPr>
              <a:spLocks noChangeArrowheads="1"/>
            </p:cNvSpPr>
            <p:nvPr/>
          </p:nvSpPr>
          <p:spPr bwMode="hidden">
            <a:xfrm>
              <a:off x="1513" y="2175"/>
              <a:ext cx="139" cy="6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8" name="Oval 57"/>
            <p:cNvSpPr>
              <a:spLocks noChangeArrowheads="1"/>
            </p:cNvSpPr>
            <p:nvPr/>
          </p:nvSpPr>
          <p:spPr bwMode="hidden">
            <a:xfrm>
              <a:off x="1191" y="2311"/>
              <a:ext cx="134" cy="72"/>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79" name="Oval 58"/>
            <p:cNvSpPr>
              <a:spLocks noChangeArrowheads="1"/>
            </p:cNvSpPr>
            <p:nvPr/>
          </p:nvSpPr>
          <p:spPr bwMode="hidden">
            <a:xfrm>
              <a:off x="1154" y="2047"/>
              <a:ext cx="134"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0" name="Oval 59"/>
            <p:cNvSpPr>
              <a:spLocks noChangeArrowheads="1"/>
            </p:cNvSpPr>
            <p:nvPr/>
          </p:nvSpPr>
          <p:spPr bwMode="hidden">
            <a:xfrm>
              <a:off x="1142" y="1803"/>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1" name="Oval 60"/>
            <p:cNvSpPr>
              <a:spLocks noChangeArrowheads="1"/>
            </p:cNvSpPr>
            <p:nvPr/>
          </p:nvSpPr>
          <p:spPr bwMode="hidden">
            <a:xfrm>
              <a:off x="1500" y="1912"/>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2" name="Oval 61"/>
            <p:cNvSpPr>
              <a:spLocks noChangeArrowheads="1"/>
            </p:cNvSpPr>
            <p:nvPr/>
          </p:nvSpPr>
          <p:spPr bwMode="hidden">
            <a:xfrm>
              <a:off x="1804" y="1801"/>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3" name="Oval 62"/>
            <p:cNvSpPr>
              <a:spLocks noChangeArrowheads="1"/>
            </p:cNvSpPr>
            <p:nvPr/>
          </p:nvSpPr>
          <p:spPr bwMode="hidden">
            <a:xfrm>
              <a:off x="2159" y="1905"/>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4" name="Oval 63"/>
            <p:cNvSpPr>
              <a:spLocks noChangeArrowheads="1"/>
            </p:cNvSpPr>
            <p:nvPr/>
          </p:nvSpPr>
          <p:spPr bwMode="hidden">
            <a:xfrm>
              <a:off x="2432" y="1787"/>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5" name="Oval 64"/>
            <p:cNvSpPr>
              <a:spLocks noChangeArrowheads="1"/>
            </p:cNvSpPr>
            <p:nvPr/>
          </p:nvSpPr>
          <p:spPr bwMode="hidden">
            <a:xfrm>
              <a:off x="470" y="2032"/>
              <a:ext cx="134" cy="73"/>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6" name="Oval 65"/>
            <p:cNvSpPr>
              <a:spLocks noChangeArrowheads="1"/>
            </p:cNvSpPr>
            <p:nvPr/>
          </p:nvSpPr>
          <p:spPr bwMode="hidden">
            <a:xfrm>
              <a:off x="68" y="2166"/>
              <a:ext cx="134" cy="73"/>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7" name="Oval 66"/>
            <p:cNvSpPr>
              <a:spLocks noChangeArrowheads="1"/>
            </p:cNvSpPr>
            <p:nvPr/>
          </p:nvSpPr>
          <p:spPr bwMode="hidden">
            <a:xfrm>
              <a:off x="798" y="1916"/>
              <a:ext cx="128" cy="6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8" name="Oval 67"/>
            <p:cNvSpPr>
              <a:spLocks noChangeArrowheads="1"/>
            </p:cNvSpPr>
            <p:nvPr/>
          </p:nvSpPr>
          <p:spPr bwMode="hidden">
            <a:xfrm>
              <a:off x="455" y="1797"/>
              <a:ext cx="128" cy="6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89" name="Oval 68"/>
            <p:cNvSpPr>
              <a:spLocks noChangeArrowheads="1"/>
            </p:cNvSpPr>
            <p:nvPr/>
          </p:nvSpPr>
          <p:spPr bwMode="hidden">
            <a:xfrm>
              <a:off x="113" y="1901"/>
              <a:ext cx="128" cy="6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0" name="Oval 69"/>
            <p:cNvSpPr>
              <a:spLocks noChangeArrowheads="1"/>
            </p:cNvSpPr>
            <p:nvPr/>
          </p:nvSpPr>
          <p:spPr bwMode="hidden">
            <a:xfrm>
              <a:off x="432" y="2323"/>
              <a:ext cx="139"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1" name="Oval 70"/>
            <p:cNvSpPr>
              <a:spLocks noChangeArrowheads="1"/>
            </p:cNvSpPr>
            <p:nvPr/>
          </p:nvSpPr>
          <p:spPr bwMode="hidden">
            <a:xfrm>
              <a:off x="814" y="2178"/>
              <a:ext cx="134"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2" name="Oval 71"/>
            <p:cNvSpPr>
              <a:spLocks noChangeArrowheads="1"/>
            </p:cNvSpPr>
            <p:nvPr/>
          </p:nvSpPr>
          <p:spPr bwMode="hidden">
            <a:xfrm>
              <a:off x="789" y="2472"/>
              <a:ext cx="156" cy="89"/>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3" name="Oval 72"/>
            <p:cNvSpPr>
              <a:spLocks noChangeArrowheads="1"/>
            </p:cNvSpPr>
            <p:nvPr/>
          </p:nvSpPr>
          <p:spPr bwMode="hidden">
            <a:xfrm>
              <a:off x="2544" y="2015"/>
              <a:ext cx="140" cy="72"/>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4" name="Oval 73"/>
            <p:cNvSpPr>
              <a:spLocks noChangeArrowheads="1"/>
            </p:cNvSpPr>
            <p:nvPr/>
          </p:nvSpPr>
          <p:spPr bwMode="hidden">
            <a:xfrm>
              <a:off x="1457" y="1700"/>
              <a:ext cx="123"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5" name="Oval 74"/>
            <p:cNvSpPr>
              <a:spLocks noChangeArrowheads="1"/>
            </p:cNvSpPr>
            <p:nvPr/>
          </p:nvSpPr>
          <p:spPr bwMode="hidden">
            <a:xfrm>
              <a:off x="1747" y="1599"/>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6" name="Oval 75"/>
            <p:cNvSpPr>
              <a:spLocks noChangeArrowheads="1"/>
            </p:cNvSpPr>
            <p:nvPr/>
          </p:nvSpPr>
          <p:spPr bwMode="hidden">
            <a:xfrm>
              <a:off x="1385" y="1506"/>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7" name="Oval 76"/>
            <p:cNvSpPr>
              <a:spLocks noChangeArrowheads="1"/>
            </p:cNvSpPr>
            <p:nvPr/>
          </p:nvSpPr>
          <p:spPr bwMode="hidden">
            <a:xfrm>
              <a:off x="1093" y="1595"/>
              <a:ext cx="123"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8" name="Oval 77"/>
            <p:cNvSpPr>
              <a:spLocks noChangeArrowheads="1"/>
            </p:cNvSpPr>
            <p:nvPr/>
          </p:nvSpPr>
          <p:spPr bwMode="hidden">
            <a:xfrm>
              <a:off x="792" y="1690"/>
              <a:ext cx="124"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99" name="Oval 78"/>
            <p:cNvSpPr>
              <a:spLocks noChangeArrowheads="1"/>
            </p:cNvSpPr>
            <p:nvPr/>
          </p:nvSpPr>
          <p:spPr bwMode="hidden">
            <a:xfrm>
              <a:off x="2011" y="1512"/>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0" name="Oval 79"/>
            <p:cNvSpPr>
              <a:spLocks noChangeArrowheads="1"/>
            </p:cNvSpPr>
            <p:nvPr/>
          </p:nvSpPr>
          <p:spPr bwMode="hidden">
            <a:xfrm>
              <a:off x="2087" y="1696"/>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1" name="Oval 80"/>
            <p:cNvSpPr>
              <a:spLocks noChangeArrowheads="1"/>
            </p:cNvSpPr>
            <p:nvPr/>
          </p:nvSpPr>
          <p:spPr bwMode="hidden">
            <a:xfrm>
              <a:off x="2345" y="1601"/>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2" name="Oval 81"/>
            <p:cNvSpPr>
              <a:spLocks noChangeArrowheads="1"/>
            </p:cNvSpPr>
            <p:nvPr/>
          </p:nvSpPr>
          <p:spPr bwMode="hidden">
            <a:xfrm>
              <a:off x="2684" y="1686"/>
              <a:ext cx="123"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3" name="Oval 82"/>
            <p:cNvSpPr>
              <a:spLocks noChangeArrowheads="1"/>
            </p:cNvSpPr>
            <p:nvPr/>
          </p:nvSpPr>
          <p:spPr bwMode="hidden">
            <a:xfrm>
              <a:off x="806" y="1512"/>
              <a:ext cx="123"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4" name="Oval 83"/>
            <p:cNvSpPr>
              <a:spLocks noChangeArrowheads="1"/>
            </p:cNvSpPr>
            <p:nvPr/>
          </p:nvSpPr>
          <p:spPr bwMode="hidden">
            <a:xfrm>
              <a:off x="495" y="1597"/>
              <a:ext cx="123"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5" name="Oval 84"/>
            <p:cNvSpPr>
              <a:spLocks noChangeArrowheads="1"/>
            </p:cNvSpPr>
            <p:nvPr/>
          </p:nvSpPr>
          <p:spPr bwMode="hidden">
            <a:xfrm>
              <a:off x="228" y="1508"/>
              <a:ext cx="123" cy="50"/>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6" name="Oval 85"/>
            <p:cNvSpPr>
              <a:spLocks noChangeArrowheads="1"/>
            </p:cNvSpPr>
            <p:nvPr/>
          </p:nvSpPr>
          <p:spPr bwMode="hidden">
            <a:xfrm>
              <a:off x="157" y="1698"/>
              <a:ext cx="123"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7" name="Oval 86"/>
            <p:cNvSpPr>
              <a:spLocks noChangeArrowheads="1"/>
            </p:cNvSpPr>
            <p:nvPr/>
          </p:nvSpPr>
          <p:spPr bwMode="hidden">
            <a:xfrm>
              <a:off x="2887" y="1595"/>
              <a:ext cx="124" cy="50"/>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8" name="Oval 87"/>
            <p:cNvSpPr>
              <a:spLocks noChangeArrowheads="1"/>
            </p:cNvSpPr>
            <p:nvPr/>
          </p:nvSpPr>
          <p:spPr bwMode="hidden">
            <a:xfrm>
              <a:off x="3079" y="1511"/>
              <a:ext cx="124" cy="5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9" name="Oval 88"/>
            <p:cNvSpPr>
              <a:spLocks noChangeArrowheads="1"/>
            </p:cNvSpPr>
            <p:nvPr/>
          </p:nvSpPr>
          <p:spPr bwMode="hidden">
            <a:xfrm>
              <a:off x="3270" y="1688"/>
              <a:ext cx="124"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0" name="Oval 89"/>
            <p:cNvSpPr>
              <a:spLocks noChangeArrowheads="1"/>
            </p:cNvSpPr>
            <p:nvPr/>
          </p:nvSpPr>
          <p:spPr bwMode="hidden">
            <a:xfrm>
              <a:off x="3453" y="1599"/>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1" name="Oval 90"/>
            <p:cNvSpPr>
              <a:spLocks noChangeArrowheads="1"/>
            </p:cNvSpPr>
            <p:nvPr/>
          </p:nvSpPr>
          <p:spPr bwMode="hidden">
            <a:xfrm>
              <a:off x="3651" y="1506"/>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2" name="Oval 91"/>
            <p:cNvSpPr>
              <a:spLocks noChangeArrowheads="1"/>
            </p:cNvSpPr>
            <p:nvPr/>
          </p:nvSpPr>
          <p:spPr bwMode="hidden">
            <a:xfrm>
              <a:off x="4251" y="1513"/>
              <a:ext cx="124"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3" name="Oval 92"/>
            <p:cNvSpPr>
              <a:spLocks noChangeArrowheads="1"/>
            </p:cNvSpPr>
            <p:nvPr/>
          </p:nvSpPr>
          <p:spPr bwMode="hidden">
            <a:xfrm>
              <a:off x="3901" y="1701"/>
              <a:ext cx="128" cy="50"/>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4" name="Oval 93"/>
            <p:cNvSpPr>
              <a:spLocks noChangeArrowheads="1"/>
            </p:cNvSpPr>
            <p:nvPr/>
          </p:nvSpPr>
          <p:spPr bwMode="hidden">
            <a:xfrm>
              <a:off x="4086" y="1608"/>
              <a:ext cx="128" cy="50"/>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5" name="Oval 94"/>
            <p:cNvSpPr>
              <a:spLocks noChangeArrowheads="1"/>
            </p:cNvSpPr>
            <p:nvPr/>
          </p:nvSpPr>
          <p:spPr bwMode="hidden">
            <a:xfrm>
              <a:off x="1282" y="3653"/>
              <a:ext cx="196" cy="111"/>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6" name="Oval 95"/>
            <p:cNvSpPr>
              <a:spLocks noChangeArrowheads="1"/>
            </p:cNvSpPr>
            <p:nvPr/>
          </p:nvSpPr>
          <p:spPr bwMode="hidden">
            <a:xfrm>
              <a:off x="707" y="4014"/>
              <a:ext cx="191" cy="112"/>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7" name="Oval 96"/>
            <p:cNvSpPr>
              <a:spLocks noChangeArrowheads="1"/>
            </p:cNvSpPr>
            <p:nvPr/>
          </p:nvSpPr>
          <p:spPr bwMode="hidden">
            <a:xfrm>
              <a:off x="2229" y="3090"/>
              <a:ext cx="168" cy="95"/>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8" name="Oval 97"/>
            <p:cNvSpPr>
              <a:spLocks noChangeArrowheads="1"/>
            </p:cNvSpPr>
            <p:nvPr/>
          </p:nvSpPr>
          <p:spPr bwMode="hidden">
            <a:xfrm>
              <a:off x="2604" y="2867"/>
              <a:ext cx="156" cy="89"/>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19" name="Oval 98"/>
            <p:cNvSpPr>
              <a:spLocks noChangeArrowheads="1"/>
            </p:cNvSpPr>
            <p:nvPr/>
          </p:nvSpPr>
          <p:spPr bwMode="hidden">
            <a:xfrm>
              <a:off x="2907" y="2668"/>
              <a:ext cx="156" cy="84"/>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0" name="Oval 99"/>
            <p:cNvSpPr>
              <a:spLocks noChangeArrowheads="1"/>
            </p:cNvSpPr>
            <p:nvPr/>
          </p:nvSpPr>
          <p:spPr bwMode="hidden">
            <a:xfrm>
              <a:off x="3248" y="2454"/>
              <a:ext cx="150" cy="90"/>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1" name="Oval 100"/>
            <p:cNvSpPr>
              <a:spLocks noChangeArrowheads="1"/>
            </p:cNvSpPr>
            <p:nvPr/>
          </p:nvSpPr>
          <p:spPr bwMode="hidden">
            <a:xfrm>
              <a:off x="1801" y="3360"/>
              <a:ext cx="168" cy="95"/>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2" name="Oval 101"/>
            <p:cNvSpPr>
              <a:spLocks noChangeArrowheads="1"/>
            </p:cNvSpPr>
            <p:nvPr/>
          </p:nvSpPr>
          <p:spPr bwMode="hidden">
            <a:xfrm>
              <a:off x="3512" y="2302"/>
              <a:ext cx="134" cy="73"/>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3" name="Oval 102"/>
            <p:cNvSpPr>
              <a:spLocks noChangeArrowheads="1"/>
            </p:cNvSpPr>
            <p:nvPr/>
          </p:nvSpPr>
          <p:spPr bwMode="hidden">
            <a:xfrm>
              <a:off x="3980" y="2014"/>
              <a:ext cx="134" cy="72"/>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4" name="Oval 103"/>
            <p:cNvSpPr>
              <a:spLocks noChangeArrowheads="1"/>
            </p:cNvSpPr>
            <p:nvPr/>
          </p:nvSpPr>
          <p:spPr bwMode="hidden">
            <a:xfrm>
              <a:off x="3753" y="2158"/>
              <a:ext cx="134" cy="61"/>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5" name="Oval 104"/>
            <p:cNvSpPr>
              <a:spLocks noChangeArrowheads="1"/>
            </p:cNvSpPr>
            <p:nvPr/>
          </p:nvSpPr>
          <p:spPr bwMode="hidden">
            <a:xfrm>
              <a:off x="4176" y="1898"/>
              <a:ext cx="128"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6" name="Oval 105"/>
            <p:cNvSpPr>
              <a:spLocks noChangeArrowheads="1"/>
            </p:cNvSpPr>
            <p:nvPr/>
          </p:nvSpPr>
          <p:spPr bwMode="hidden">
            <a:xfrm>
              <a:off x="4338" y="1797"/>
              <a:ext cx="129"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7" name="Oval 106"/>
            <p:cNvSpPr>
              <a:spLocks noChangeArrowheads="1"/>
            </p:cNvSpPr>
            <p:nvPr/>
          </p:nvSpPr>
          <p:spPr bwMode="hidden">
            <a:xfrm>
              <a:off x="4505" y="1700"/>
              <a:ext cx="124" cy="51"/>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8" name="Oval 107"/>
            <p:cNvSpPr>
              <a:spLocks noChangeArrowheads="1"/>
            </p:cNvSpPr>
            <p:nvPr/>
          </p:nvSpPr>
          <p:spPr bwMode="hidden">
            <a:xfrm>
              <a:off x="4661" y="1603"/>
              <a:ext cx="123" cy="50"/>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29" name="Oval 108"/>
            <p:cNvSpPr>
              <a:spLocks noChangeArrowheads="1"/>
            </p:cNvSpPr>
            <p:nvPr/>
          </p:nvSpPr>
          <p:spPr bwMode="hidden">
            <a:xfrm>
              <a:off x="4803" y="1512"/>
              <a:ext cx="128" cy="51"/>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0" name="Oval 109"/>
            <p:cNvSpPr>
              <a:spLocks noChangeArrowheads="1"/>
            </p:cNvSpPr>
            <p:nvPr/>
          </p:nvSpPr>
          <p:spPr bwMode="hidden">
            <a:xfrm>
              <a:off x="4930" y="1431"/>
              <a:ext cx="111" cy="50"/>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1" name="Oval 110"/>
            <p:cNvSpPr>
              <a:spLocks noChangeArrowheads="1"/>
            </p:cNvSpPr>
            <p:nvPr/>
          </p:nvSpPr>
          <p:spPr bwMode="hidden">
            <a:xfrm>
              <a:off x="3835" y="1430"/>
              <a:ext cx="112" cy="50"/>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2" name="Oval 111"/>
            <p:cNvSpPr>
              <a:spLocks noChangeArrowheads="1"/>
            </p:cNvSpPr>
            <p:nvPr/>
          </p:nvSpPr>
          <p:spPr bwMode="hidden">
            <a:xfrm>
              <a:off x="3286" y="1430"/>
              <a:ext cx="112" cy="50"/>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3" name="Oval 112"/>
            <p:cNvSpPr>
              <a:spLocks noChangeArrowheads="1"/>
            </p:cNvSpPr>
            <p:nvPr/>
          </p:nvSpPr>
          <p:spPr bwMode="hidden">
            <a:xfrm>
              <a:off x="2972" y="1366"/>
              <a:ext cx="111" cy="5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4" name="Oval 113"/>
            <p:cNvSpPr>
              <a:spLocks noChangeArrowheads="1"/>
            </p:cNvSpPr>
            <p:nvPr/>
          </p:nvSpPr>
          <p:spPr bwMode="hidden">
            <a:xfrm>
              <a:off x="3152" y="1292"/>
              <a:ext cx="112" cy="50"/>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5" name="Oval 114"/>
            <p:cNvSpPr>
              <a:spLocks noChangeArrowheads="1"/>
            </p:cNvSpPr>
            <p:nvPr/>
          </p:nvSpPr>
          <p:spPr bwMode="hidden">
            <a:xfrm>
              <a:off x="3020" y="1170"/>
              <a:ext cx="112"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6" name="Oval 115"/>
            <p:cNvSpPr>
              <a:spLocks noChangeArrowheads="1"/>
            </p:cNvSpPr>
            <p:nvPr/>
          </p:nvSpPr>
          <p:spPr bwMode="hidden">
            <a:xfrm>
              <a:off x="2443" y="1368"/>
              <a:ext cx="112"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7" name="Oval 116"/>
            <p:cNvSpPr>
              <a:spLocks noChangeArrowheads="1"/>
            </p:cNvSpPr>
            <p:nvPr/>
          </p:nvSpPr>
          <p:spPr bwMode="hidden">
            <a:xfrm>
              <a:off x="2301" y="1220"/>
              <a:ext cx="112"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8" name="Oval 117"/>
            <p:cNvSpPr>
              <a:spLocks noChangeArrowheads="1"/>
            </p:cNvSpPr>
            <p:nvPr/>
          </p:nvSpPr>
          <p:spPr bwMode="hidden">
            <a:xfrm>
              <a:off x="2095" y="1284"/>
              <a:ext cx="112"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39" name="Oval 118"/>
            <p:cNvSpPr>
              <a:spLocks noChangeArrowheads="1"/>
            </p:cNvSpPr>
            <p:nvPr/>
          </p:nvSpPr>
          <p:spPr bwMode="hidden">
            <a:xfrm>
              <a:off x="2228" y="1442"/>
              <a:ext cx="111"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0" name="Oval 119"/>
            <p:cNvSpPr>
              <a:spLocks noChangeArrowheads="1"/>
            </p:cNvSpPr>
            <p:nvPr/>
          </p:nvSpPr>
          <p:spPr bwMode="hidden">
            <a:xfrm>
              <a:off x="1109" y="1424"/>
              <a:ext cx="112"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1" name="Oval 120"/>
            <p:cNvSpPr>
              <a:spLocks noChangeArrowheads="1"/>
            </p:cNvSpPr>
            <p:nvPr/>
          </p:nvSpPr>
          <p:spPr bwMode="hidden">
            <a:xfrm>
              <a:off x="611" y="1284"/>
              <a:ext cx="111" cy="51"/>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2" name="Oval 121"/>
            <p:cNvSpPr>
              <a:spLocks noChangeArrowheads="1"/>
            </p:cNvSpPr>
            <p:nvPr/>
          </p:nvSpPr>
          <p:spPr bwMode="hidden">
            <a:xfrm>
              <a:off x="305" y="1358"/>
              <a:ext cx="111" cy="51"/>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3" name="Oval 122"/>
            <p:cNvSpPr>
              <a:spLocks noChangeArrowheads="1"/>
            </p:cNvSpPr>
            <p:nvPr/>
          </p:nvSpPr>
          <p:spPr bwMode="hidden">
            <a:xfrm>
              <a:off x="156" y="1154"/>
              <a:ext cx="112" cy="50"/>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4" name="Oval 123"/>
            <p:cNvSpPr>
              <a:spLocks noChangeArrowheads="1"/>
            </p:cNvSpPr>
            <p:nvPr/>
          </p:nvSpPr>
          <p:spPr bwMode="hidden">
            <a:xfrm>
              <a:off x="4538" y="1365"/>
              <a:ext cx="106" cy="45"/>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5" name="Oval 124"/>
            <p:cNvSpPr>
              <a:spLocks noChangeArrowheads="1"/>
            </p:cNvSpPr>
            <p:nvPr/>
          </p:nvSpPr>
          <p:spPr bwMode="hidden">
            <a:xfrm>
              <a:off x="4407" y="1440"/>
              <a:ext cx="105" cy="44"/>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6" name="Oval 125"/>
            <p:cNvSpPr>
              <a:spLocks noChangeArrowheads="1"/>
            </p:cNvSpPr>
            <p:nvPr/>
          </p:nvSpPr>
          <p:spPr bwMode="hidden">
            <a:xfrm>
              <a:off x="3992" y="1356"/>
              <a:ext cx="106" cy="45"/>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7" name="Oval 126"/>
            <p:cNvSpPr>
              <a:spLocks noChangeArrowheads="1"/>
            </p:cNvSpPr>
            <p:nvPr/>
          </p:nvSpPr>
          <p:spPr bwMode="hidden">
            <a:xfrm>
              <a:off x="3466" y="1356"/>
              <a:ext cx="106" cy="45"/>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 name="Oval 127"/>
            <p:cNvSpPr>
              <a:spLocks noChangeArrowheads="1"/>
            </p:cNvSpPr>
            <p:nvPr/>
          </p:nvSpPr>
          <p:spPr bwMode="hidden">
            <a:xfrm>
              <a:off x="2852" y="1228"/>
              <a:ext cx="106" cy="44"/>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 name="Oval 128"/>
            <p:cNvSpPr>
              <a:spLocks noChangeArrowheads="1"/>
            </p:cNvSpPr>
            <p:nvPr/>
          </p:nvSpPr>
          <p:spPr bwMode="hidden">
            <a:xfrm>
              <a:off x="2678" y="1109"/>
              <a:ext cx="106" cy="44"/>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 name="Oval 129"/>
            <p:cNvSpPr>
              <a:spLocks noChangeArrowheads="1"/>
            </p:cNvSpPr>
            <p:nvPr/>
          </p:nvSpPr>
          <p:spPr bwMode="hidden">
            <a:xfrm>
              <a:off x="2859" y="1045"/>
              <a:ext cx="106" cy="45"/>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1" name="Oval 130"/>
            <p:cNvSpPr>
              <a:spLocks noChangeArrowheads="1"/>
            </p:cNvSpPr>
            <p:nvPr/>
          </p:nvSpPr>
          <p:spPr bwMode="hidden">
            <a:xfrm>
              <a:off x="1942" y="104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2" name="Oval 131"/>
            <p:cNvSpPr>
              <a:spLocks noChangeArrowheads="1"/>
            </p:cNvSpPr>
            <p:nvPr/>
          </p:nvSpPr>
          <p:spPr bwMode="hidden">
            <a:xfrm>
              <a:off x="1088" y="1277"/>
              <a:ext cx="106"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3" name="Oval 132"/>
            <p:cNvSpPr>
              <a:spLocks noChangeArrowheads="1"/>
            </p:cNvSpPr>
            <p:nvPr/>
          </p:nvSpPr>
          <p:spPr bwMode="hidden">
            <a:xfrm>
              <a:off x="827" y="135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4" name="Oval 133"/>
            <p:cNvSpPr>
              <a:spLocks noChangeArrowheads="1"/>
            </p:cNvSpPr>
            <p:nvPr/>
          </p:nvSpPr>
          <p:spPr bwMode="hidden">
            <a:xfrm>
              <a:off x="537" y="1428"/>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5" name="Oval 134"/>
            <p:cNvSpPr>
              <a:spLocks noChangeArrowheads="1"/>
            </p:cNvSpPr>
            <p:nvPr/>
          </p:nvSpPr>
          <p:spPr bwMode="hidden">
            <a:xfrm>
              <a:off x="635" y="106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6" name="Oval 135"/>
            <p:cNvSpPr>
              <a:spLocks noChangeArrowheads="1"/>
            </p:cNvSpPr>
            <p:nvPr/>
          </p:nvSpPr>
          <p:spPr bwMode="hidden">
            <a:xfrm>
              <a:off x="1540" y="105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7" name="Oval 136"/>
            <p:cNvSpPr>
              <a:spLocks noChangeArrowheads="1"/>
            </p:cNvSpPr>
            <p:nvPr/>
          </p:nvSpPr>
          <p:spPr bwMode="hidden">
            <a:xfrm>
              <a:off x="1120" y="1063"/>
              <a:ext cx="105"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8" name="Oval 137"/>
            <p:cNvSpPr>
              <a:spLocks noChangeArrowheads="1"/>
            </p:cNvSpPr>
            <p:nvPr/>
          </p:nvSpPr>
          <p:spPr bwMode="hidden">
            <a:xfrm>
              <a:off x="4131" y="1284"/>
              <a:ext cx="111" cy="45"/>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9" name="Oval 138"/>
            <p:cNvSpPr>
              <a:spLocks noChangeArrowheads="1"/>
            </p:cNvSpPr>
            <p:nvPr/>
          </p:nvSpPr>
          <p:spPr bwMode="hidden">
            <a:xfrm>
              <a:off x="3477" y="1163"/>
              <a:ext cx="112" cy="45"/>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0" name="Oval 139"/>
            <p:cNvSpPr>
              <a:spLocks noChangeArrowheads="1"/>
            </p:cNvSpPr>
            <p:nvPr/>
          </p:nvSpPr>
          <p:spPr bwMode="hidden">
            <a:xfrm>
              <a:off x="3315" y="1229"/>
              <a:ext cx="112" cy="45"/>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1" name="Oval 140"/>
            <p:cNvSpPr>
              <a:spLocks noChangeArrowheads="1"/>
            </p:cNvSpPr>
            <p:nvPr/>
          </p:nvSpPr>
          <p:spPr bwMode="hidden">
            <a:xfrm>
              <a:off x="3174" y="1112"/>
              <a:ext cx="112" cy="44"/>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2" name="Oval 141"/>
            <p:cNvSpPr>
              <a:spLocks noChangeArrowheads="1"/>
            </p:cNvSpPr>
            <p:nvPr/>
          </p:nvSpPr>
          <p:spPr bwMode="hidden">
            <a:xfrm>
              <a:off x="2396" y="1051"/>
              <a:ext cx="112"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3" name="Oval 142"/>
            <p:cNvSpPr>
              <a:spLocks noChangeArrowheads="1"/>
            </p:cNvSpPr>
            <p:nvPr/>
          </p:nvSpPr>
          <p:spPr bwMode="hidden">
            <a:xfrm>
              <a:off x="2769" y="1446"/>
              <a:ext cx="111" cy="44"/>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4" name="Oval 143"/>
            <p:cNvSpPr>
              <a:spLocks noChangeArrowheads="1"/>
            </p:cNvSpPr>
            <p:nvPr/>
          </p:nvSpPr>
          <p:spPr bwMode="hidden">
            <a:xfrm>
              <a:off x="2656" y="1294"/>
              <a:ext cx="112" cy="45"/>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5" name="Oval 144"/>
            <p:cNvSpPr>
              <a:spLocks noChangeArrowheads="1"/>
            </p:cNvSpPr>
            <p:nvPr/>
          </p:nvSpPr>
          <p:spPr bwMode="hidden">
            <a:xfrm>
              <a:off x="2501" y="1159"/>
              <a:ext cx="111" cy="45"/>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6" name="Oval 145"/>
            <p:cNvSpPr>
              <a:spLocks noChangeArrowheads="1"/>
            </p:cNvSpPr>
            <p:nvPr/>
          </p:nvSpPr>
          <p:spPr bwMode="hidden">
            <a:xfrm>
              <a:off x="2222" y="1101"/>
              <a:ext cx="112" cy="44"/>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7" name="Oval 146"/>
            <p:cNvSpPr>
              <a:spLocks noChangeArrowheads="1"/>
            </p:cNvSpPr>
            <p:nvPr/>
          </p:nvSpPr>
          <p:spPr bwMode="hidden">
            <a:xfrm>
              <a:off x="2029" y="1162"/>
              <a:ext cx="111"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8" name="Oval 147"/>
            <p:cNvSpPr>
              <a:spLocks noChangeArrowheads="1"/>
            </p:cNvSpPr>
            <p:nvPr/>
          </p:nvSpPr>
          <p:spPr bwMode="hidden">
            <a:xfrm>
              <a:off x="1875" y="1356"/>
              <a:ext cx="112" cy="45"/>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69" name="Oval 148"/>
            <p:cNvSpPr>
              <a:spLocks noChangeArrowheads="1"/>
            </p:cNvSpPr>
            <p:nvPr/>
          </p:nvSpPr>
          <p:spPr bwMode="hidden">
            <a:xfrm>
              <a:off x="1809" y="1223"/>
              <a:ext cx="111"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0" name="Oval 149"/>
            <p:cNvSpPr>
              <a:spLocks noChangeArrowheads="1"/>
            </p:cNvSpPr>
            <p:nvPr/>
          </p:nvSpPr>
          <p:spPr bwMode="hidden">
            <a:xfrm>
              <a:off x="1738" y="1098"/>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1" name="Oval 150"/>
            <p:cNvSpPr>
              <a:spLocks noChangeArrowheads="1"/>
            </p:cNvSpPr>
            <p:nvPr/>
          </p:nvSpPr>
          <p:spPr bwMode="hidden">
            <a:xfrm>
              <a:off x="1583" y="1289"/>
              <a:ext cx="112"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2" name="Oval 151"/>
            <p:cNvSpPr>
              <a:spLocks noChangeArrowheads="1"/>
            </p:cNvSpPr>
            <p:nvPr/>
          </p:nvSpPr>
          <p:spPr bwMode="hidden">
            <a:xfrm>
              <a:off x="1379" y="1343"/>
              <a:ext cx="112"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3" name="Oval 152"/>
            <p:cNvSpPr>
              <a:spLocks noChangeArrowheads="1"/>
            </p:cNvSpPr>
            <p:nvPr/>
          </p:nvSpPr>
          <p:spPr bwMode="hidden">
            <a:xfrm>
              <a:off x="1529" y="1156"/>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4" name="Oval 153"/>
            <p:cNvSpPr>
              <a:spLocks noChangeArrowheads="1"/>
            </p:cNvSpPr>
            <p:nvPr/>
          </p:nvSpPr>
          <p:spPr bwMode="hidden">
            <a:xfrm>
              <a:off x="1294" y="1222"/>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5" name="Oval 154"/>
            <p:cNvSpPr>
              <a:spLocks noChangeArrowheads="1"/>
            </p:cNvSpPr>
            <p:nvPr/>
          </p:nvSpPr>
          <p:spPr bwMode="hidden">
            <a:xfrm>
              <a:off x="1314" y="1112"/>
              <a:ext cx="112"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6" name="Oval 155"/>
            <p:cNvSpPr>
              <a:spLocks noChangeArrowheads="1"/>
            </p:cNvSpPr>
            <p:nvPr/>
          </p:nvSpPr>
          <p:spPr bwMode="hidden">
            <a:xfrm>
              <a:off x="1082" y="1166"/>
              <a:ext cx="111"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7" name="Oval 156"/>
            <p:cNvSpPr>
              <a:spLocks noChangeArrowheads="1"/>
            </p:cNvSpPr>
            <p:nvPr/>
          </p:nvSpPr>
          <p:spPr bwMode="hidden">
            <a:xfrm>
              <a:off x="877" y="1121"/>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8" name="Oval 157"/>
            <p:cNvSpPr>
              <a:spLocks noChangeArrowheads="1"/>
            </p:cNvSpPr>
            <p:nvPr/>
          </p:nvSpPr>
          <p:spPr bwMode="hidden">
            <a:xfrm>
              <a:off x="875" y="1216"/>
              <a:ext cx="111"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79" name="Oval 158"/>
            <p:cNvSpPr>
              <a:spLocks noChangeArrowheads="1"/>
            </p:cNvSpPr>
            <p:nvPr/>
          </p:nvSpPr>
          <p:spPr bwMode="hidden">
            <a:xfrm>
              <a:off x="680" y="1170"/>
              <a:ext cx="112"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0" name="Oval 159"/>
            <p:cNvSpPr>
              <a:spLocks noChangeArrowheads="1"/>
            </p:cNvSpPr>
            <p:nvPr/>
          </p:nvSpPr>
          <p:spPr bwMode="hidden">
            <a:xfrm>
              <a:off x="411" y="1232"/>
              <a:ext cx="111"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1" name="Oval 160"/>
            <p:cNvSpPr>
              <a:spLocks noChangeArrowheads="1"/>
            </p:cNvSpPr>
            <p:nvPr/>
          </p:nvSpPr>
          <p:spPr bwMode="hidden">
            <a:xfrm>
              <a:off x="434" y="1100"/>
              <a:ext cx="112"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2" name="Oval 161"/>
            <p:cNvSpPr>
              <a:spLocks noChangeArrowheads="1"/>
            </p:cNvSpPr>
            <p:nvPr/>
          </p:nvSpPr>
          <p:spPr bwMode="hidden">
            <a:xfrm>
              <a:off x="119" y="1312"/>
              <a:ext cx="111"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3" name="Oval 162"/>
            <p:cNvSpPr>
              <a:spLocks noChangeArrowheads="1"/>
            </p:cNvSpPr>
            <p:nvPr/>
          </p:nvSpPr>
          <p:spPr bwMode="hidden">
            <a:xfrm>
              <a:off x="858" y="1001"/>
              <a:ext cx="101" cy="38"/>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4" name="Oval 163"/>
            <p:cNvSpPr>
              <a:spLocks noChangeArrowheads="1"/>
            </p:cNvSpPr>
            <p:nvPr/>
          </p:nvSpPr>
          <p:spPr bwMode="hidden">
            <a:xfrm>
              <a:off x="1341" y="1013"/>
              <a:ext cx="101"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5" name="Oval 164"/>
            <p:cNvSpPr>
              <a:spLocks noChangeArrowheads="1"/>
            </p:cNvSpPr>
            <p:nvPr/>
          </p:nvSpPr>
          <p:spPr bwMode="hidden">
            <a:xfrm>
              <a:off x="1739" y="1008"/>
              <a:ext cx="101" cy="38"/>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6" name="Oval 165"/>
            <p:cNvSpPr>
              <a:spLocks noChangeArrowheads="1"/>
            </p:cNvSpPr>
            <p:nvPr/>
          </p:nvSpPr>
          <p:spPr bwMode="hidden">
            <a:xfrm>
              <a:off x="2116" y="1001"/>
              <a:ext cx="100"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7" name="Oval 166"/>
            <p:cNvSpPr>
              <a:spLocks noChangeArrowheads="1"/>
            </p:cNvSpPr>
            <p:nvPr/>
          </p:nvSpPr>
          <p:spPr bwMode="hidden">
            <a:xfrm>
              <a:off x="2320" y="941"/>
              <a:ext cx="101"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8" name="Oval 167"/>
            <p:cNvSpPr>
              <a:spLocks noChangeArrowheads="1"/>
            </p:cNvSpPr>
            <p:nvPr/>
          </p:nvSpPr>
          <p:spPr bwMode="hidden">
            <a:xfrm>
              <a:off x="2601" y="995"/>
              <a:ext cx="101"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89" name="Oval 168"/>
            <p:cNvSpPr>
              <a:spLocks noChangeArrowheads="1"/>
            </p:cNvSpPr>
            <p:nvPr/>
          </p:nvSpPr>
          <p:spPr bwMode="hidden">
            <a:xfrm>
              <a:off x="1667" y="1420"/>
              <a:ext cx="106"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0" name="Oval 169"/>
            <p:cNvSpPr>
              <a:spLocks noChangeArrowheads="1"/>
            </p:cNvSpPr>
            <p:nvPr/>
          </p:nvSpPr>
          <p:spPr bwMode="hidden">
            <a:xfrm>
              <a:off x="2557" y="1516"/>
              <a:ext cx="123" cy="5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1" name="Oval 170"/>
            <p:cNvSpPr>
              <a:spLocks noChangeArrowheads="1"/>
            </p:cNvSpPr>
            <p:nvPr/>
          </p:nvSpPr>
          <p:spPr bwMode="hidden">
            <a:xfrm>
              <a:off x="3619" y="1287"/>
              <a:ext cx="112" cy="5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2" name="Oval 171"/>
            <p:cNvSpPr>
              <a:spLocks noChangeArrowheads="1"/>
            </p:cNvSpPr>
            <p:nvPr/>
          </p:nvSpPr>
          <p:spPr bwMode="hidden">
            <a:xfrm>
              <a:off x="3791" y="1212"/>
              <a:ext cx="111" cy="5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3" name="Oval 172"/>
            <p:cNvSpPr>
              <a:spLocks noChangeArrowheads="1"/>
            </p:cNvSpPr>
            <p:nvPr/>
          </p:nvSpPr>
          <p:spPr bwMode="hidden">
            <a:xfrm>
              <a:off x="2134" y="908"/>
              <a:ext cx="79"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4" name="Oval 173"/>
            <p:cNvSpPr>
              <a:spLocks noChangeArrowheads="1"/>
            </p:cNvSpPr>
            <p:nvPr/>
          </p:nvSpPr>
          <p:spPr bwMode="hidden">
            <a:xfrm>
              <a:off x="1264" y="908"/>
              <a:ext cx="79"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5" name="Oval 174"/>
            <p:cNvSpPr>
              <a:spLocks noChangeArrowheads="1"/>
            </p:cNvSpPr>
            <p:nvPr/>
          </p:nvSpPr>
          <p:spPr bwMode="hidden">
            <a:xfrm>
              <a:off x="1471" y="869"/>
              <a:ext cx="79"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6" name="Oval 175"/>
            <p:cNvSpPr>
              <a:spLocks noChangeArrowheads="1"/>
            </p:cNvSpPr>
            <p:nvPr/>
          </p:nvSpPr>
          <p:spPr bwMode="hidden">
            <a:xfrm>
              <a:off x="1650" y="824"/>
              <a:ext cx="83"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7" name="Oval 176"/>
            <p:cNvSpPr>
              <a:spLocks noChangeArrowheads="1"/>
            </p:cNvSpPr>
            <p:nvPr/>
          </p:nvSpPr>
          <p:spPr bwMode="hidden">
            <a:xfrm>
              <a:off x="1918" y="869"/>
              <a:ext cx="84"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8" name="Oval 177"/>
            <p:cNvSpPr>
              <a:spLocks noChangeArrowheads="1"/>
            </p:cNvSpPr>
            <p:nvPr/>
          </p:nvSpPr>
          <p:spPr bwMode="hidden">
            <a:xfrm>
              <a:off x="1720" y="923"/>
              <a:ext cx="83"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99" name="Oval 178"/>
            <p:cNvSpPr>
              <a:spLocks noChangeArrowheads="1"/>
            </p:cNvSpPr>
            <p:nvPr/>
          </p:nvSpPr>
          <p:spPr bwMode="hidden">
            <a:xfrm>
              <a:off x="1913" y="957"/>
              <a:ext cx="95"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0" name="Oval 179"/>
            <p:cNvSpPr>
              <a:spLocks noChangeArrowheads="1"/>
            </p:cNvSpPr>
            <p:nvPr/>
          </p:nvSpPr>
          <p:spPr bwMode="hidden">
            <a:xfrm>
              <a:off x="1541" y="962"/>
              <a:ext cx="89"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1" name="Oval 180"/>
            <p:cNvSpPr>
              <a:spLocks noChangeArrowheads="1"/>
            </p:cNvSpPr>
            <p:nvPr/>
          </p:nvSpPr>
          <p:spPr bwMode="hidden">
            <a:xfrm>
              <a:off x="1076" y="953"/>
              <a:ext cx="101"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2" name="Oval 181"/>
            <p:cNvSpPr>
              <a:spLocks noChangeArrowheads="1"/>
            </p:cNvSpPr>
            <p:nvPr/>
          </p:nvSpPr>
          <p:spPr bwMode="hidden">
            <a:xfrm>
              <a:off x="1983" y="4027"/>
              <a:ext cx="195" cy="105"/>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3" name="Oval 182"/>
            <p:cNvSpPr>
              <a:spLocks noChangeArrowheads="1"/>
            </p:cNvSpPr>
            <p:nvPr/>
          </p:nvSpPr>
          <p:spPr bwMode="hidden">
            <a:xfrm>
              <a:off x="2460" y="3671"/>
              <a:ext cx="196" cy="112"/>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4" name="Oval 183"/>
            <p:cNvSpPr>
              <a:spLocks noChangeArrowheads="1"/>
            </p:cNvSpPr>
            <p:nvPr/>
          </p:nvSpPr>
          <p:spPr bwMode="hidden">
            <a:xfrm>
              <a:off x="3238" y="3121"/>
              <a:ext cx="168" cy="95"/>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5" name="Oval 184"/>
            <p:cNvSpPr>
              <a:spLocks noChangeArrowheads="1"/>
            </p:cNvSpPr>
            <p:nvPr/>
          </p:nvSpPr>
          <p:spPr bwMode="hidden">
            <a:xfrm>
              <a:off x="3550" y="2880"/>
              <a:ext cx="157" cy="89"/>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6" name="Oval 185"/>
            <p:cNvSpPr>
              <a:spLocks noChangeArrowheads="1"/>
            </p:cNvSpPr>
            <p:nvPr/>
          </p:nvSpPr>
          <p:spPr bwMode="hidden">
            <a:xfrm>
              <a:off x="2892" y="3377"/>
              <a:ext cx="168" cy="95"/>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7" name="Oval 186"/>
            <p:cNvSpPr>
              <a:spLocks noChangeArrowheads="1"/>
            </p:cNvSpPr>
            <p:nvPr/>
          </p:nvSpPr>
          <p:spPr bwMode="hidden">
            <a:xfrm>
              <a:off x="3869" y="2657"/>
              <a:ext cx="151" cy="84"/>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8" name="Oval 187"/>
            <p:cNvSpPr>
              <a:spLocks noChangeArrowheads="1"/>
            </p:cNvSpPr>
            <p:nvPr/>
          </p:nvSpPr>
          <p:spPr bwMode="hidden">
            <a:xfrm>
              <a:off x="4090" y="2475"/>
              <a:ext cx="156" cy="89"/>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9" name="Oval 188"/>
            <p:cNvSpPr>
              <a:spLocks noChangeArrowheads="1"/>
            </p:cNvSpPr>
            <p:nvPr/>
          </p:nvSpPr>
          <p:spPr bwMode="hidden">
            <a:xfrm>
              <a:off x="4327" y="2314"/>
              <a:ext cx="134" cy="72"/>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0" name="Oval 189"/>
            <p:cNvSpPr>
              <a:spLocks noChangeArrowheads="1"/>
            </p:cNvSpPr>
            <p:nvPr/>
          </p:nvSpPr>
          <p:spPr bwMode="hidden">
            <a:xfrm>
              <a:off x="4712" y="2022"/>
              <a:ext cx="134" cy="73"/>
            </a:xfrm>
            <a:prstGeom prst="ellipse">
              <a:avLst/>
            </a:prstGeom>
            <a:gradFill rotWithShape="0">
              <a:gsLst>
                <a:gs pos="0">
                  <a:schemeClr val="bg2"/>
                </a:gs>
                <a:gs pos="100000">
                  <a:schemeClr val="bg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1" name="Oval 190"/>
            <p:cNvSpPr>
              <a:spLocks noChangeArrowheads="1"/>
            </p:cNvSpPr>
            <p:nvPr/>
          </p:nvSpPr>
          <p:spPr bwMode="hidden">
            <a:xfrm>
              <a:off x="4533" y="2162"/>
              <a:ext cx="139"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2" name="Oval 191"/>
            <p:cNvSpPr>
              <a:spLocks noChangeArrowheads="1"/>
            </p:cNvSpPr>
            <p:nvPr/>
          </p:nvSpPr>
          <p:spPr bwMode="hidden">
            <a:xfrm>
              <a:off x="4863" y="1920"/>
              <a:ext cx="128"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3" name="Oval 192"/>
            <p:cNvSpPr>
              <a:spLocks noChangeArrowheads="1"/>
            </p:cNvSpPr>
            <p:nvPr/>
          </p:nvSpPr>
          <p:spPr bwMode="hidden">
            <a:xfrm>
              <a:off x="5009" y="1807"/>
              <a:ext cx="128"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4" name="Oval 193"/>
            <p:cNvSpPr>
              <a:spLocks noChangeArrowheads="1"/>
            </p:cNvSpPr>
            <p:nvPr/>
          </p:nvSpPr>
          <p:spPr bwMode="hidden">
            <a:xfrm>
              <a:off x="5161" y="1702"/>
              <a:ext cx="123" cy="50"/>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5" name="Oval 194"/>
            <p:cNvSpPr>
              <a:spLocks noChangeArrowheads="1"/>
            </p:cNvSpPr>
            <p:nvPr/>
          </p:nvSpPr>
          <p:spPr bwMode="hidden">
            <a:xfrm>
              <a:off x="5277" y="1614"/>
              <a:ext cx="124" cy="51"/>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6" name="Oval 195"/>
            <p:cNvSpPr>
              <a:spLocks noChangeArrowheads="1"/>
            </p:cNvSpPr>
            <p:nvPr/>
          </p:nvSpPr>
          <p:spPr bwMode="hidden">
            <a:xfrm>
              <a:off x="5398" y="1521"/>
              <a:ext cx="123" cy="51"/>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7" name="Oval 196"/>
            <p:cNvSpPr>
              <a:spLocks noChangeArrowheads="1"/>
            </p:cNvSpPr>
            <p:nvPr/>
          </p:nvSpPr>
          <p:spPr bwMode="hidden">
            <a:xfrm>
              <a:off x="3255" y="4071"/>
              <a:ext cx="196" cy="106"/>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8" name="Oval 197"/>
            <p:cNvSpPr>
              <a:spLocks noChangeArrowheads="1"/>
            </p:cNvSpPr>
            <p:nvPr/>
          </p:nvSpPr>
          <p:spPr bwMode="hidden">
            <a:xfrm>
              <a:off x="3651" y="3693"/>
              <a:ext cx="196" cy="111"/>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9" name="Oval 198"/>
            <p:cNvSpPr>
              <a:spLocks noChangeArrowheads="1"/>
            </p:cNvSpPr>
            <p:nvPr/>
          </p:nvSpPr>
          <p:spPr bwMode="hidden">
            <a:xfrm>
              <a:off x="4773" y="3705"/>
              <a:ext cx="201" cy="106"/>
            </a:xfrm>
            <a:prstGeom prst="ellipse">
              <a:avLst/>
            </a:prstGeom>
            <a:gradFill rotWithShape="0">
              <a:gsLst>
                <a:gs pos="0">
                  <a:schemeClr val="bg1"/>
                </a:gs>
                <a:gs pos="100000">
                  <a:schemeClr val="bg1">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0" name="Oval 199"/>
            <p:cNvSpPr>
              <a:spLocks noChangeArrowheads="1"/>
            </p:cNvSpPr>
            <p:nvPr/>
          </p:nvSpPr>
          <p:spPr bwMode="hidden">
            <a:xfrm>
              <a:off x="4491" y="4049"/>
              <a:ext cx="196" cy="105"/>
            </a:xfrm>
            <a:prstGeom prst="ellipse">
              <a:avLst/>
            </a:prstGeom>
            <a:gradFill rotWithShape="0">
              <a:gsLst>
                <a:gs pos="0">
                  <a:schemeClr val="bg1"/>
                </a:gs>
                <a:gs pos="100000">
                  <a:schemeClr val="bg1">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1" name="Oval 200"/>
            <p:cNvSpPr>
              <a:spLocks noChangeArrowheads="1"/>
            </p:cNvSpPr>
            <p:nvPr/>
          </p:nvSpPr>
          <p:spPr bwMode="hidden">
            <a:xfrm>
              <a:off x="3989" y="3396"/>
              <a:ext cx="168" cy="96"/>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2" name="Oval 201"/>
            <p:cNvSpPr>
              <a:spLocks noChangeArrowheads="1"/>
            </p:cNvSpPr>
            <p:nvPr/>
          </p:nvSpPr>
          <p:spPr bwMode="hidden">
            <a:xfrm>
              <a:off x="4263" y="3141"/>
              <a:ext cx="167" cy="95"/>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3" name="Oval 202"/>
            <p:cNvSpPr>
              <a:spLocks noChangeArrowheads="1"/>
            </p:cNvSpPr>
            <p:nvPr/>
          </p:nvSpPr>
          <p:spPr bwMode="hidden">
            <a:xfrm>
              <a:off x="5044" y="3418"/>
              <a:ext cx="167" cy="95"/>
            </a:xfrm>
            <a:prstGeom prst="ellipse">
              <a:avLst/>
            </a:prstGeom>
            <a:gradFill rotWithShape="0">
              <a:gsLst>
                <a:gs pos="0">
                  <a:schemeClr val="bg1"/>
                </a:gs>
                <a:gs pos="100000">
                  <a:schemeClr val="bg1">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4" name="Oval 203"/>
            <p:cNvSpPr>
              <a:spLocks noChangeArrowheads="1"/>
            </p:cNvSpPr>
            <p:nvPr/>
          </p:nvSpPr>
          <p:spPr bwMode="hidden">
            <a:xfrm>
              <a:off x="4553" y="2873"/>
              <a:ext cx="156" cy="83"/>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5" name="Oval 204"/>
            <p:cNvSpPr>
              <a:spLocks noChangeArrowheads="1"/>
            </p:cNvSpPr>
            <p:nvPr/>
          </p:nvSpPr>
          <p:spPr bwMode="hidden">
            <a:xfrm>
              <a:off x="5293" y="3116"/>
              <a:ext cx="168" cy="95"/>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6" name="Oval 205"/>
            <p:cNvSpPr>
              <a:spLocks noChangeArrowheads="1"/>
            </p:cNvSpPr>
            <p:nvPr/>
          </p:nvSpPr>
          <p:spPr bwMode="hidden">
            <a:xfrm>
              <a:off x="5497" y="2879"/>
              <a:ext cx="156" cy="89"/>
            </a:xfrm>
            <a:prstGeom prst="ellipse">
              <a:avLst/>
            </a:prstGeom>
            <a:gradFill rotWithShape="0">
              <a:gsLst>
                <a:gs pos="0">
                  <a:schemeClr val="bg1"/>
                </a:gs>
                <a:gs pos="100000">
                  <a:schemeClr val="bg1">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7" name="Oval 206"/>
            <p:cNvSpPr>
              <a:spLocks noChangeArrowheads="1"/>
            </p:cNvSpPr>
            <p:nvPr/>
          </p:nvSpPr>
          <p:spPr bwMode="hidden">
            <a:xfrm>
              <a:off x="4772" y="2673"/>
              <a:ext cx="156" cy="83"/>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8" name="Oval 207"/>
            <p:cNvSpPr>
              <a:spLocks noChangeArrowheads="1"/>
            </p:cNvSpPr>
            <p:nvPr/>
          </p:nvSpPr>
          <p:spPr bwMode="hidden">
            <a:xfrm>
              <a:off x="4966" y="2488"/>
              <a:ext cx="156" cy="84"/>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29" name="Oval 208"/>
            <p:cNvSpPr>
              <a:spLocks noChangeArrowheads="1"/>
            </p:cNvSpPr>
            <p:nvPr/>
          </p:nvSpPr>
          <p:spPr bwMode="hidden">
            <a:xfrm>
              <a:off x="5444" y="2052"/>
              <a:ext cx="134" cy="73"/>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0" name="Oval 209"/>
            <p:cNvSpPr>
              <a:spLocks noChangeArrowheads="1"/>
            </p:cNvSpPr>
            <p:nvPr/>
          </p:nvSpPr>
          <p:spPr bwMode="hidden">
            <a:xfrm>
              <a:off x="5161" y="2314"/>
              <a:ext cx="140" cy="73"/>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1" name="Oval 210"/>
            <p:cNvSpPr>
              <a:spLocks noChangeArrowheads="1"/>
            </p:cNvSpPr>
            <p:nvPr/>
          </p:nvSpPr>
          <p:spPr bwMode="hidden">
            <a:xfrm>
              <a:off x="5318" y="2176"/>
              <a:ext cx="134" cy="61"/>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2" name="Oval 211"/>
            <p:cNvSpPr>
              <a:spLocks noChangeArrowheads="1"/>
            </p:cNvSpPr>
            <p:nvPr/>
          </p:nvSpPr>
          <p:spPr bwMode="hidden">
            <a:xfrm>
              <a:off x="5581" y="1933"/>
              <a:ext cx="128" cy="61"/>
            </a:xfrm>
            <a:prstGeom prst="ellipse">
              <a:avLst/>
            </a:prstGeom>
            <a:gradFill rotWithShape="0">
              <a:gsLst>
                <a:gs pos="0">
                  <a:schemeClr val="bg1"/>
                </a:gs>
                <a:gs pos="100000">
                  <a:schemeClr val="bg1">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3" name="Oval 212"/>
            <p:cNvSpPr>
              <a:spLocks noChangeArrowheads="1"/>
            </p:cNvSpPr>
            <p:nvPr/>
          </p:nvSpPr>
          <p:spPr bwMode="hidden">
            <a:xfrm>
              <a:off x="5689" y="1811"/>
              <a:ext cx="128" cy="61"/>
            </a:xfrm>
            <a:prstGeom prst="ellipse">
              <a:avLst/>
            </a:prstGeom>
            <a:gradFill rotWithShape="0">
              <a:gsLst>
                <a:gs pos="0">
                  <a:schemeClr val="bg1"/>
                </a:gs>
                <a:gs pos="100000">
                  <a:schemeClr val="bg1">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4" name="Oval 213"/>
            <p:cNvSpPr>
              <a:spLocks noChangeArrowheads="1"/>
            </p:cNvSpPr>
            <p:nvPr/>
          </p:nvSpPr>
          <p:spPr bwMode="hidden">
            <a:xfrm>
              <a:off x="5663" y="2680"/>
              <a:ext cx="156" cy="83"/>
            </a:xfrm>
            <a:prstGeom prst="ellipse">
              <a:avLst/>
            </a:prstGeom>
            <a:gradFill rotWithShape="0">
              <a:gsLst>
                <a:gs pos="0">
                  <a:schemeClr val="bg1"/>
                </a:gs>
                <a:gs pos="100000">
                  <a:schemeClr val="bg1">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5" name="Oval 214"/>
            <p:cNvSpPr>
              <a:spLocks noChangeArrowheads="1"/>
            </p:cNvSpPr>
            <p:nvPr/>
          </p:nvSpPr>
          <p:spPr bwMode="hidden">
            <a:xfrm>
              <a:off x="-65" y="2865"/>
              <a:ext cx="150" cy="89"/>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6" name="Oval 215"/>
            <p:cNvSpPr>
              <a:spLocks noChangeArrowheads="1"/>
            </p:cNvSpPr>
            <p:nvPr/>
          </p:nvSpPr>
          <p:spPr bwMode="hidden">
            <a:xfrm>
              <a:off x="2" y="2477"/>
              <a:ext cx="156" cy="89"/>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7" name="Oval 216"/>
            <p:cNvSpPr>
              <a:spLocks noChangeArrowheads="1"/>
            </p:cNvSpPr>
            <p:nvPr/>
          </p:nvSpPr>
          <p:spPr bwMode="hidden">
            <a:xfrm>
              <a:off x="-9" y="1436"/>
              <a:ext cx="106"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38" name="Oval 217"/>
            <p:cNvSpPr>
              <a:spLocks noChangeArrowheads="1"/>
            </p:cNvSpPr>
            <p:nvPr/>
          </p:nvSpPr>
          <p:spPr bwMode="hidden">
            <a:xfrm>
              <a:off x="5624" y="4010"/>
              <a:ext cx="201" cy="106"/>
            </a:xfrm>
            <a:prstGeom prst="ellipse">
              <a:avLst/>
            </a:prstGeom>
            <a:gradFill rotWithShape="0">
              <a:gsLst>
                <a:gs pos="0">
                  <a:schemeClr val="bg1"/>
                </a:gs>
                <a:gs pos="100000">
                  <a:schemeClr val="bg1">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grpSp>
      <p:sp>
        <p:nvSpPr>
          <p:cNvPr id="36058" name="Rectangle 218"/>
          <p:cNvSpPr>
            <a:spLocks noGrp="1" noChangeArrowheads="1"/>
          </p:cNvSpPr>
          <p:nvPr>
            <p:ph type="ctrTitle" sz="quarter"/>
          </p:nvPr>
        </p:nvSpPr>
        <p:spPr>
          <a:xfrm>
            <a:off x="685800" y="1844675"/>
            <a:ext cx="7772400" cy="1736725"/>
          </a:xfrm>
        </p:spPr>
        <p:txBody>
          <a:bodyPr anchor="b" anchorCtr="1"/>
          <a:lstStyle>
            <a:lvl1pPr>
              <a:defRPr sz="5400"/>
            </a:lvl1pPr>
          </a:lstStyle>
          <a:p>
            <a:r>
              <a:rPr lang="zh-CN" altLang="en-US"/>
              <a:t>单击此处编辑母版标题样式</a:t>
            </a:r>
            <a:endParaRPr lang="zh-CN" altLang="en-US"/>
          </a:p>
        </p:txBody>
      </p:sp>
      <p:sp>
        <p:nvSpPr>
          <p:cNvPr id="36059" name="Rectangle 219"/>
          <p:cNvSpPr>
            <a:spLocks noGrp="1" noChangeArrowheads="1"/>
          </p:cNvSpPr>
          <p:nvPr>
            <p:ph type="subTitle" sz="quarter" idx="1"/>
          </p:nvPr>
        </p:nvSpPr>
        <p:spPr>
          <a:xfrm>
            <a:off x="1371600" y="3886200"/>
            <a:ext cx="6400800" cy="1752600"/>
          </a:xfrm>
        </p:spPr>
        <p:txBody>
          <a:bodyPr/>
          <a:lstStyle>
            <a:lvl1pPr marL="0" indent="0" algn="ctr">
              <a:buFont typeface="Wingdings" panose="05000000000000000000" pitchFamily="2" charset="2"/>
              <a:buNone/>
              <a:defRPr/>
            </a:lvl1pPr>
          </a:lstStyle>
          <a:p>
            <a:r>
              <a:rPr lang="zh-CN" altLang="en-US"/>
              <a:t>单击此处编辑母版副标题样式</a:t>
            </a:r>
            <a:endParaRPr lang="zh-CN" altLang="en-US"/>
          </a:p>
        </p:txBody>
      </p:sp>
      <p:sp>
        <p:nvSpPr>
          <p:cNvPr id="439" name="Rectangle 220"/>
          <p:cNvSpPr>
            <a:spLocks noGrp="1" noChangeArrowheads="1"/>
          </p:cNvSpPr>
          <p:nvPr>
            <p:ph type="dt" sz="quarter" idx="2"/>
          </p:nvPr>
        </p:nvSpPr>
        <p:spPr bwMode="auto">
          <a:xfrm>
            <a:off x="457200" y="6243638"/>
            <a:ext cx="2133600" cy="457200"/>
          </a:xfrm>
          <a:prstGeom prst="rect">
            <a:avLst/>
          </a:prstGeom>
          <a:ln>
            <a:miter lim="800000"/>
          </a:ln>
        </p:spPr>
        <p:txBody>
          <a:bodyPr vert="horz" wrap="square" lIns="91440" tIns="45720" rIns="91440" bIns="45720" numCol="1" anchor="b"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440" name="Rectangle 221"/>
          <p:cNvSpPr>
            <a:spLocks noGrp="1" noChangeArrowheads="1"/>
          </p:cNvSpPr>
          <p:nvPr>
            <p:ph type="ftr" sz="quarter" idx="3"/>
          </p:nvPr>
        </p:nvSpPr>
        <p:spPr bwMode="auto">
          <a:xfrm>
            <a:off x="3124200" y="6248400"/>
            <a:ext cx="2895600" cy="457200"/>
          </a:xfrm>
          <a:prstGeom prst="rect">
            <a:avLst/>
          </a:prstGeom>
          <a:ln>
            <a:miter lim="800000"/>
          </a:ln>
        </p:spPr>
        <p:txBody>
          <a:bodyPr vert="horz" wrap="square" lIns="91440" tIns="45720" rIns="91440" bIns="45720" numCol="1" anchor="b"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441" name="Rectangle 222"/>
          <p:cNvSpPr>
            <a:spLocks noGrp="1" noChangeArrowheads="1"/>
          </p:cNvSpPr>
          <p:nvPr>
            <p:ph type="sldNum" sz="quarter" idx="4"/>
          </p:nvPr>
        </p:nvSpPr>
        <p:spPr bwMode="auto">
          <a:xfrm>
            <a:off x="6553200" y="6243638"/>
            <a:ext cx="2133600" cy="457200"/>
          </a:xfrm>
          <a:prstGeom prst="rect">
            <a:avLst/>
          </a:prstGeom>
          <a:ln>
            <a:miter lim="800000"/>
          </a:ln>
        </p:spPr>
        <p:txBody>
          <a:bodyPr vert="horz" wrap="square" lIns="91440" tIns="45720" rIns="91440" bIns="45720" numCol="1" anchor="b" anchorCtr="0" compatLnSpc="1"/>
          <a:lstStyle/>
          <a:p>
            <a:pPr algn="r">
              <a:buNone/>
            </a:pPr>
            <a:fld id="{9A0DB2DC-4C9A-4742-B13C-FB6460FD3503}" type="slidenum">
              <a:rPr lang="en-US" altLang="zh-CN">
                <a:effectLst>
                  <a:outerShdw blurRad="38100" dist="38100" dir="2700000">
                    <a:srgbClr val="C0C0C0"/>
                  </a:outerShdw>
                </a:effectLst>
              </a:rPr>
              <a:t/>
            </a:fld>
            <a:endParaRPr lang="en-US" altLang="zh-CN">
              <a:effectLst>
                <a:outerShdw blurRad="38100" dist="38100" dir="2700000">
                  <a:srgbClr val="C0C0C0"/>
                </a:outerShdw>
              </a:effectLs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5" name="日期占位符 4"/>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灯片编号占位符 3"/>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5" name="日期占位符 4"/>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33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339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灯片编号占位符 4"/>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6" name="日期占位符 5"/>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7" name="页脚占位符 6"/>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灯片编号占位符 6"/>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8" name="日期占位符 7"/>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9" name="页脚占位符 8"/>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灯片编号占位符 2"/>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4" name="日期占位符 3"/>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灯片编号占位符 1"/>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3" name="日期占位符 2"/>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灯片编号占位符 4"/>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6" name="日期占位符 5"/>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7" name="页脚占位符 6"/>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outerShdw blurRad="38100" dist="38100" dir="2700000" algn="tl">
                  <a:srgbClr val="000000"/>
                </a:outerShdw>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灯片编号占位符 4"/>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6" name="日期占位符 5"/>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7" name="页脚占位符 6"/>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5" name="日期占位符 4"/>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946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9462"/>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5" name="日期占位符 4"/>
          <p:cNvSpPr>
            <a:spLocks noGrp="1"/>
          </p:cNvSpPr>
          <p:nvPr>
            <p:ph type="dt" sz="half"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2"/>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rgbClr val="2F2F47"/>
            </a:gs>
          </a:gsLst>
          <a:lin ang="2700000" scaled="1"/>
        </a:gradFill>
        <a:effectLst/>
      </p:bgPr>
    </p:bg>
    <p:spTree>
      <p:nvGrpSpPr>
        <p:cNvPr id="1" name=""/>
        <p:cNvGrpSpPr/>
        <p:nvPr/>
      </p:nvGrpSpPr>
      <p:grpSpPr/>
      <p:grpSp>
        <p:nvGrpSpPr>
          <p:cNvPr id="1026" name="Group 2"/>
          <p:cNvGrpSpPr/>
          <p:nvPr/>
        </p:nvGrpSpPr>
        <p:grpSpPr>
          <a:xfrm>
            <a:off x="-496887" y="1308100"/>
            <a:ext cx="10429875" cy="5908675"/>
            <a:chOff x="-313" y="824"/>
            <a:chExt cx="6570" cy="3722"/>
          </a:xfrm>
        </p:grpSpPr>
        <p:sp>
          <p:nvSpPr>
            <p:cNvPr id="1032" name="Rectangle 3"/>
            <p:cNvSpPr/>
            <p:nvPr userDrawn="1"/>
          </p:nvSpPr>
          <p:spPr>
            <a:xfrm rot="-801856" flipV="1">
              <a:off x="-14" y="1033"/>
              <a:ext cx="1744"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3" name="Rectangle 4"/>
            <p:cNvSpPr/>
            <p:nvPr userDrawn="1"/>
          </p:nvSpPr>
          <p:spPr>
            <a:xfrm rot="-825634" flipV="1">
              <a:off x="-24" y="1127"/>
              <a:ext cx="2033"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4" name="Rectangle 5"/>
            <p:cNvSpPr/>
            <p:nvPr userDrawn="1"/>
          </p:nvSpPr>
          <p:spPr>
            <a:xfrm rot="-842579" flipV="1">
              <a:off x="-27" y="1198"/>
              <a:ext cx="2246"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5" name="Rectangle 6"/>
            <p:cNvSpPr/>
            <p:nvPr userDrawn="1"/>
          </p:nvSpPr>
          <p:spPr>
            <a:xfrm rot="-915794" flipV="1">
              <a:off x="-43" y="1283"/>
              <a:ext cx="2476"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6" name="Rectangle 7"/>
            <p:cNvSpPr/>
            <p:nvPr userDrawn="1"/>
          </p:nvSpPr>
          <p:spPr>
            <a:xfrm rot="-968774" flipV="1">
              <a:off x="-51" y="1397"/>
              <a:ext cx="2770"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7" name="Rectangle 8"/>
            <p:cNvSpPr/>
            <p:nvPr userDrawn="1"/>
          </p:nvSpPr>
          <p:spPr>
            <a:xfrm rot="-1045765" flipV="1">
              <a:off x="-65" y="1523"/>
              <a:ext cx="3058"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8" name="Rectangle 9"/>
            <p:cNvSpPr/>
            <p:nvPr userDrawn="1"/>
          </p:nvSpPr>
          <p:spPr>
            <a:xfrm rot="-1133407" flipV="1">
              <a:off x="-93" y="1694"/>
              <a:ext cx="3403" cy="6"/>
            </a:xfrm>
            <a:prstGeom prst="rect">
              <a:avLst/>
            </a:prstGeom>
            <a:gradFill rotWithShape="0">
              <a:gsLst>
                <a:gs pos="0">
                  <a:srgbClr val="5D5D8B"/>
                </a:gs>
                <a:gs pos="100000">
                  <a:schemeClr val="bg1"/>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39" name="Rectangle 10"/>
            <p:cNvSpPr/>
            <p:nvPr userDrawn="1"/>
          </p:nvSpPr>
          <p:spPr>
            <a:xfrm rot="-1256781" flipV="1">
              <a:off x="-99" y="1863"/>
              <a:ext cx="3749" cy="6"/>
            </a:xfrm>
            <a:prstGeom prst="rect">
              <a:avLst/>
            </a:prstGeom>
            <a:gradFill rotWithShape="0">
              <a:gsLst>
                <a:gs pos="0">
                  <a:schemeClr val="bg1"/>
                </a:gs>
                <a:gs pos="100000">
                  <a:srgbClr val="565682"/>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0" name="Rectangle 11"/>
            <p:cNvSpPr/>
            <p:nvPr userDrawn="1"/>
          </p:nvSpPr>
          <p:spPr>
            <a:xfrm rot="-1388935" flipV="1">
              <a:off x="-165" y="2053"/>
              <a:ext cx="4209" cy="6"/>
            </a:xfrm>
            <a:prstGeom prst="rect">
              <a:avLst/>
            </a:prstGeom>
            <a:gradFill rotWithShape="0">
              <a:gsLst>
                <a:gs pos="0">
                  <a:schemeClr val="bg1"/>
                </a:gs>
                <a:gs pos="100000">
                  <a:srgbClr val="4D4D74"/>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1" name="Rectangle 12"/>
            <p:cNvSpPr/>
            <p:nvPr userDrawn="1"/>
          </p:nvSpPr>
          <p:spPr>
            <a:xfrm rot="-1497088" flipV="1">
              <a:off x="-214" y="2289"/>
              <a:ext cx="4612" cy="6"/>
            </a:xfrm>
            <a:prstGeom prst="rect">
              <a:avLst/>
            </a:prstGeom>
            <a:gradFill rotWithShape="0">
              <a:gsLst>
                <a:gs pos="0">
                  <a:schemeClr val="bg1"/>
                </a:gs>
                <a:gs pos="100000">
                  <a:srgbClr val="47476B"/>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2" name="Rectangle 13"/>
            <p:cNvSpPr/>
            <p:nvPr userDrawn="1"/>
          </p:nvSpPr>
          <p:spPr>
            <a:xfrm rot="-1676595" flipV="1">
              <a:off x="-313" y="2617"/>
              <a:ext cx="5200" cy="6"/>
            </a:xfrm>
            <a:prstGeom prst="rect">
              <a:avLst/>
            </a:prstGeom>
            <a:gradFill rotWithShape="0">
              <a:gsLst>
                <a:gs pos="0">
                  <a:schemeClr val="bg1"/>
                </a:gs>
                <a:gs pos="100000">
                  <a:srgbClr val="3E3E5D"/>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3" name="Rectangle 14"/>
            <p:cNvSpPr/>
            <p:nvPr userDrawn="1"/>
          </p:nvSpPr>
          <p:spPr>
            <a:xfrm rot="-1913716" flipV="1">
              <a:off x="9" y="2881"/>
              <a:ext cx="5401" cy="6"/>
            </a:xfrm>
            <a:prstGeom prst="rect">
              <a:avLst/>
            </a:prstGeom>
            <a:gradFill rotWithShape="0">
              <a:gsLst>
                <a:gs pos="0">
                  <a:schemeClr val="bg1"/>
                </a:gs>
                <a:gs pos="100000">
                  <a:srgbClr val="2F2F47"/>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4" name="Rectangle 15"/>
            <p:cNvSpPr/>
            <p:nvPr userDrawn="1"/>
          </p:nvSpPr>
          <p:spPr>
            <a:xfrm rot="-2216466" flipV="1">
              <a:off x="1319" y="2928"/>
              <a:ext cx="4612" cy="6"/>
            </a:xfrm>
            <a:prstGeom prst="rect">
              <a:avLst/>
            </a:prstGeom>
            <a:gradFill rotWithShape="0">
              <a:gsLst>
                <a:gs pos="0">
                  <a:schemeClr val="bg1"/>
                </a:gs>
                <a:gs pos="100000">
                  <a:srgbClr val="1F1F2E"/>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5" name="Rectangle 16"/>
            <p:cNvSpPr/>
            <p:nvPr userDrawn="1"/>
          </p:nvSpPr>
          <p:spPr>
            <a:xfrm rot="-2605818" flipV="1">
              <a:off x="2681" y="3071"/>
              <a:ext cx="3576" cy="6"/>
            </a:xfrm>
            <a:prstGeom prst="rect">
              <a:avLst/>
            </a:prstGeom>
            <a:gradFill rotWithShape="0">
              <a:gsLst>
                <a:gs pos="0">
                  <a:schemeClr val="bg1"/>
                </a:gs>
                <a:gs pos="100000">
                  <a:srgbClr val="030305"/>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6" name="Rectangle 17"/>
            <p:cNvSpPr/>
            <p:nvPr userDrawn="1"/>
          </p:nvSpPr>
          <p:spPr>
            <a:xfrm rot="-2996755" flipV="1">
              <a:off x="4053" y="3502"/>
              <a:ext cx="2079" cy="6"/>
            </a:xfrm>
            <a:prstGeom prst="rect">
              <a:avLst/>
            </a:prstGeom>
            <a:gradFill rotWithShape="0">
              <a:gsLst>
                <a:gs pos="0">
                  <a:schemeClr val="bg1"/>
                </a:gs>
                <a:gs pos="100000">
                  <a:srgbClr val="000000"/>
                </a:gs>
              </a:gsLst>
              <a:lin ang="2700000" scaled="1"/>
            </a:gradFill>
            <a:ln w="9525">
              <a:noFill/>
            </a:ln>
          </p:spPr>
          <p:txBody>
            <a:bodyPr rot="10800000"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47" name="Rectangle 18"/>
            <p:cNvSpPr/>
            <p:nvPr userDrawn="1"/>
          </p:nvSpPr>
          <p:spPr>
            <a:xfrm rot="-3208425" flipH="1" flipV="1">
              <a:off x="5368" y="4166"/>
              <a:ext cx="501" cy="6"/>
            </a:xfrm>
            <a:prstGeom prst="rect">
              <a:avLst/>
            </a:prstGeom>
            <a:gradFill rotWithShape="0">
              <a:gsLst>
                <a:gs pos="0">
                  <a:schemeClr val="bg1"/>
                </a:gs>
                <a:gs pos="100000">
                  <a:srgbClr val="000000"/>
                </a:gs>
              </a:gsLst>
              <a:lin ang="2700000" scaled="1"/>
            </a:gradFill>
            <a:ln w="9525">
              <a:noFill/>
            </a:ln>
          </p:spPr>
          <p:txBody>
            <a:bodyPr rot="10800000"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34835" name="Rectangle 19"/>
            <p:cNvSpPr>
              <a:spLocks noChangeArrowheads="1"/>
            </p:cNvSpPr>
            <p:nvPr/>
          </p:nvSpPr>
          <p:spPr bwMode="hidden">
            <a:xfrm rot="-20541359">
              <a:off x="-146" y="2360"/>
              <a:ext cx="6046" cy="6"/>
            </a:xfrm>
            <a:prstGeom prst="rect">
              <a:avLst/>
            </a:prstGeom>
            <a:gradFill rotWithShape="0">
              <a:gsLst>
                <a:gs pos="0">
                  <a:schemeClr val="bg1"/>
                </a:gs>
                <a:gs pos="100000">
                  <a:schemeClr val="bg1">
                    <a:gamma/>
                    <a:shade val="54510"/>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36" name="Rectangle 20"/>
            <p:cNvSpPr>
              <a:spLocks noChangeArrowheads="1"/>
            </p:cNvSpPr>
            <p:nvPr/>
          </p:nvSpPr>
          <p:spPr bwMode="hidden">
            <a:xfrm rot="-20036206">
              <a:off x="-198" y="3396"/>
              <a:ext cx="4142" cy="6"/>
            </a:xfrm>
            <a:prstGeom prst="rect">
              <a:avLst/>
            </a:prstGeom>
            <a:gradFill rotWithShape="0">
              <a:gsLst>
                <a:gs pos="0">
                  <a:schemeClr val="bg1"/>
                </a:gs>
                <a:gs pos="100000">
                  <a:schemeClr val="bg1">
                    <a:gamma/>
                    <a:shade val="63529"/>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37" name="Rectangle 21"/>
            <p:cNvSpPr>
              <a:spLocks noChangeArrowheads="1"/>
            </p:cNvSpPr>
            <p:nvPr/>
          </p:nvSpPr>
          <p:spPr bwMode="hidden">
            <a:xfrm rot="1732981">
              <a:off x="-165" y="3624"/>
              <a:ext cx="2804" cy="6"/>
            </a:xfrm>
            <a:prstGeom prst="rect">
              <a:avLst/>
            </a:prstGeom>
            <a:gradFill rotWithShape="0">
              <a:gsLst>
                <a:gs pos="0">
                  <a:schemeClr val="bg1"/>
                </a:gs>
                <a:gs pos="100000">
                  <a:schemeClr val="bg1">
                    <a:gamma/>
                    <a:shade val="63529"/>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38" name="Rectangle 22"/>
            <p:cNvSpPr>
              <a:spLocks noChangeArrowheads="1"/>
            </p:cNvSpPr>
            <p:nvPr/>
          </p:nvSpPr>
          <p:spPr bwMode="hidden">
            <a:xfrm rot="1969083">
              <a:off x="-110" y="3922"/>
              <a:ext cx="1400" cy="6"/>
            </a:xfrm>
            <a:prstGeom prst="rect">
              <a:avLst/>
            </a:prstGeom>
            <a:gradFill rotWithShape="0">
              <a:gsLst>
                <a:gs pos="0">
                  <a:schemeClr val="bg1"/>
                </a:gs>
                <a:gs pos="100000">
                  <a:schemeClr val="bg1">
                    <a:gamma/>
                    <a:shade val="6980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39" name="Rectangle 23"/>
            <p:cNvSpPr>
              <a:spLocks noChangeArrowheads="1"/>
            </p:cNvSpPr>
            <p:nvPr/>
          </p:nvSpPr>
          <p:spPr bwMode="hidden">
            <a:xfrm rot="-20213826">
              <a:off x="-216" y="3221"/>
              <a:ext cx="5477" cy="6"/>
            </a:xfrm>
            <a:prstGeom prst="rect">
              <a:avLst/>
            </a:prstGeom>
            <a:gradFill rotWithShape="0">
              <a:gsLst>
                <a:gs pos="0">
                  <a:schemeClr val="bg1"/>
                </a:gs>
                <a:gs pos="100000">
                  <a:schemeClr val="bg1">
                    <a:gamma/>
                    <a:shade val="48627"/>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40" name="Rectangle 24"/>
            <p:cNvSpPr>
              <a:spLocks noChangeArrowheads="1"/>
            </p:cNvSpPr>
            <p:nvPr/>
          </p:nvSpPr>
          <p:spPr bwMode="hidden">
            <a:xfrm rot="22583969">
              <a:off x="-115" y="2129"/>
              <a:ext cx="6016" cy="6"/>
            </a:xfrm>
            <a:prstGeom prst="rect">
              <a:avLst/>
            </a:prstGeom>
            <a:gradFill rotWithShape="0">
              <a:gsLst>
                <a:gs pos="0">
                  <a:schemeClr val="bg1"/>
                </a:gs>
                <a:gs pos="100000">
                  <a:schemeClr val="bg1">
                    <a:gamma/>
                    <a:shade val="57647"/>
                    <a:invGamma/>
                  </a:schemeClr>
                </a:gs>
              </a:gsLst>
              <a:lin ang="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1054" name="Rectangle 25"/>
            <p:cNvSpPr/>
            <p:nvPr userDrawn="1"/>
          </p:nvSpPr>
          <p:spPr>
            <a:xfrm rot="930109" flipV="1">
              <a:off x="80" y="1946"/>
              <a:ext cx="5756" cy="6"/>
            </a:xfrm>
            <a:prstGeom prst="rect">
              <a:avLst/>
            </a:prstGeom>
            <a:gradFill rotWithShape="0">
              <a:gsLst>
                <a:gs pos="0">
                  <a:schemeClr val="bg1"/>
                </a:gs>
                <a:gs pos="100000">
                  <a:srgbClr val="3E3E5D"/>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34842" name="Rectangle 26"/>
            <p:cNvSpPr>
              <a:spLocks noChangeArrowheads="1"/>
            </p:cNvSpPr>
            <p:nvPr/>
          </p:nvSpPr>
          <p:spPr bwMode="hidden">
            <a:xfrm rot="-20731989">
              <a:off x="374" y="1802"/>
              <a:ext cx="5475" cy="6"/>
            </a:xfrm>
            <a:prstGeom prst="rect">
              <a:avLst/>
            </a:prstGeom>
            <a:gradFill rotWithShape="0">
              <a:gsLst>
                <a:gs pos="0">
                  <a:schemeClr val="bg1"/>
                </a:gs>
                <a:gs pos="100000">
                  <a:schemeClr val="bg1">
                    <a:gamma/>
                    <a:shade val="6078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43" name="Rectangle 27"/>
            <p:cNvSpPr>
              <a:spLocks noChangeArrowheads="1"/>
            </p:cNvSpPr>
            <p:nvPr/>
          </p:nvSpPr>
          <p:spPr bwMode="hidden">
            <a:xfrm rot="-64024402">
              <a:off x="848" y="1582"/>
              <a:ext cx="4976" cy="6"/>
            </a:xfrm>
            <a:prstGeom prst="rect">
              <a:avLst/>
            </a:prstGeom>
            <a:gradFill rotWithShape="0">
              <a:gsLst>
                <a:gs pos="0">
                  <a:schemeClr val="bg1"/>
                </a:gs>
                <a:gs pos="100000">
                  <a:schemeClr val="bg1">
                    <a:gamma/>
                    <a:shade val="6078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44" name="Rectangle 28"/>
            <p:cNvSpPr>
              <a:spLocks noChangeArrowheads="1"/>
            </p:cNvSpPr>
            <p:nvPr/>
          </p:nvSpPr>
          <p:spPr bwMode="hidden">
            <a:xfrm rot="-42464612">
              <a:off x="1053" y="1476"/>
              <a:ext cx="4759" cy="6"/>
            </a:xfrm>
            <a:prstGeom prst="rect">
              <a:avLst/>
            </a:prstGeom>
            <a:gradFill rotWithShape="0">
              <a:gsLst>
                <a:gs pos="0">
                  <a:schemeClr val="bg1"/>
                </a:gs>
                <a:gs pos="100000">
                  <a:schemeClr val="bg1">
                    <a:gamma/>
                    <a:shade val="60784"/>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4845" name="Rectangle 29"/>
            <p:cNvSpPr>
              <a:spLocks noChangeArrowheads="1"/>
            </p:cNvSpPr>
            <p:nvPr/>
          </p:nvSpPr>
          <p:spPr bwMode="hidden">
            <a:xfrm rot="-20907336">
              <a:off x="1244" y="1377"/>
              <a:ext cx="4557" cy="6"/>
            </a:xfrm>
            <a:prstGeom prst="rect">
              <a:avLst/>
            </a:prstGeom>
            <a:gradFill rotWithShape="0">
              <a:gsLst>
                <a:gs pos="0">
                  <a:schemeClr val="bg1"/>
                </a:gs>
                <a:gs pos="100000">
                  <a:schemeClr val="bg1">
                    <a:gamma/>
                    <a:shade val="66667"/>
                    <a:invGamma/>
                  </a:schemeClr>
                </a:gs>
              </a:gsLst>
              <a:lin ang="2700000" scaled="1"/>
            </a:gradFill>
            <a:ln w="9525">
              <a:noFill/>
              <a:miter lim="800000"/>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zh-CN" sz="18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1059" name="Rectangle 30"/>
            <p:cNvSpPr/>
            <p:nvPr userDrawn="1"/>
          </p:nvSpPr>
          <p:spPr>
            <a:xfrm rot="655690" flipV="1">
              <a:off x="1487" y="1305"/>
              <a:ext cx="4314" cy="6"/>
            </a:xfrm>
            <a:prstGeom prst="rect">
              <a:avLst/>
            </a:prstGeom>
            <a:gradFill rotWithShape="0">
              <a:gsLst>
                <a:gs pos="0">
                  <a:schemeClr val="bg1"/>
                </a:gs>
                <a:gs pos="100000">
                  <a:srgbClr val="444466"/>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60" name="Rectangle 31"/>
            <p:cNvSpPr/>
            <p:nvPr userDrawn="1"/>
          </p:nvSpPr>
          <p:spPr>
            <a:xfrm rot="636921" flipV="1">
              <a:off x="1650" y="1218"/>
              <a:ext cx="4154" cy="6"/>
            </a:xfrm>
            <a:prstGeom prst="rect">
              <a:avLst/>
            </a:prstGeom>
            <a:gradFill rotWithShape="0">
              <a:gsLst>
                <a:gs pos="0">
                  <a:schemeClr val="bg1"/>
                </a:gs>
                <a:gs pos="100000">
                  <a:srgbClr val="444466"/>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61" name="Rectangle 32"/>
            <p:cNvSpPr/>
            <p:nvPr userDrawn="1"/>
          </p:nvSpPr>
          <p:spPr>
            <a:xfrm rot="803987" flipV="1">
              <a:off x="611" y="1684"/>
              <a:ext cx="5204" cy="6"/>
            </a:xfrm>
            <a:prstGeom prst="rect">
              <a:avLst/>
            </a:prstGeom>
            <a:gradFill rotWithShape="0">
              <a:gsLst>
                <a:gs pos="0">
                  <a:schemeClr val="bg1"/>
                </a:gs>
                <a:gs pos="100000">
                  <a:srgbClr val="3E3E5D"/>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62" name="Rectangle 33"/>
            <p:cNvSpPr/>
            <p:nvPr userDrawn="1"/>
          </p:nvSpPr>
          <p:spPr>
            <a:xfrm rot="1273217" flipV="1">
              <a:off x="-204" y="2976"/>
              <a:ext cx="6150" cy="6"/>
            </a:xfrm>
            <a:prstGeom prst="rect">
              <a:avLst/>
            </a:prstGeom>
            <a:gradFill rotWithShape="0">
              <a:gsLst>
                <a:gs pos="0">
                  <a:schemeClr val="bg1"/>
                </a:gs>
                <a:gs pos="100000">
                  <a:srgbClr val="383853"/>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1063" name="Rectangle 34"/>
            <p:cNvSpPr/>
            <p:nvPr userDrawn="1"/>
          </p:nvSpPr>
          <p:spPr>
            <a:xfrm rot="1169729" flipV="1">
              <a:off x="-174" y="2663"/>
              <a:ext cx="6104" cy="6"/>
            </a:xfrm>
            <a:prstGeom prst="rect">
              <a:avLst/>
            </a:prstGeom>
            <a:gradFill rotWithShape="0">
              <a:gsLst>
                <a:gs pos="0">
                  <a:schemeClr val="bg1"/>
                </a:gs>
                <a:gs pos="100000">
                  <a:srgbClr val="34344F"/>
                </a:gs>
              </a:gsLst>
              <a:lin ang="2700000" scaled="1"/>
            </a:gradFill>
            <a:ln w="9525">
              <a:noFill/>
            </a:ln>
          </p:spPr>
          <p:txBody>
            <a:bodyPr rot="10800000"/>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endParaRPr lang="zh-CN" altLang="zh-CN">
                <a:effectLst>
                  <a:outerShdw blurRad="38100" dist="38100" dir="2700000">
                    <a:srgbClr val="C0C0C0"/>
                  </a:outerShdw>
                </a:effectLst>
                <a:latin typeface="Arial" pitchFamily="34" charset="0"/>
              </a:endParaRPr>
            </a:p>
          </p:txBody>
        </p:sp>
        <p:sp>
          <p:nvSpPr>
            <p:cNvPr id="34851" name="Oval 35"/>
            <p:cNvSpPr>
              <a:spLocks noChangeArrowheads="1"/>
            </p:cNvSpPr>
            <p:nvPr/>
          </p:nvSpPr>
          <p:spPr bwMode="hidden">
            <a:xfrm>
              <a:off x="740" y="3359"/>
              <a:ext cx="168" cy="96"/>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2" name="Oval 36"/>
            <p:cNvSpPr>
              <a:spLocks noChangeArrowheads="1"/>
            </p:cNvSpPr>
            <p:nvPr/>
          </p:nvSpPr>
          <p:spPr bwMode="hidden">
            <a:xfrm>
              <a:off x="236" y="3074"/>
              <a:ext cx="168" cy="95"/>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3" name="Oval 37"/>
            <p:cNvSpPr>
              <a:spLocks noChangeArrowheads="1"/>
            </p:cNvSpPr>
            <p:nvPr/>
          </p:nvSpPr>
          <p:spPr bwMode="hidden">
            <a:xfrm>
              <a:off x="159" y="3652"/>
              <a:ext cx="196" cy="106"/>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4" name="Oval 38"/>
            <p:cNvSpPr>
              <a:spLocks noChangeArrowheads="1"/>
            </p:cNvSpPr>
            <p:nvPr/>
          </p:nvSpPr>
          <p:spPr bwMode="hidden">
            <a:xfrm>
              <a:off x="2077" y="2661"/>
              <a:ext cx="156" cy="84"/>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5" name="Oval 39"/>
            <p:cNvSpPr>
              <a:spLocks noChangeArrowheads="1"/>
            </p:cNvSpPr>
            <p:nvPr/>
          </p:nvSpPr>
          <p:spPr bwMode="hidden">
            <a:xfrm>
              <a:off x="1223" y="3076"/>
              <a:ext cx="168" cy="95"/>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6" name="Oval 40"/>
            <p:cNvSpPr>
              <a:spLocks noChangeArrowheads="1"/>
            </p:cNvSpPr>
            <p:nvPr/>
          </p:nvSpPr>
          <p:spPr bwMode="hidden">
            <a:xfrm>
              <a:off x="1686" y="2857"/>
              <a:ext cx="156" cy="90"/>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7" name="Oval 41"/>
            <p:cNvSpPr>
              <a:spLocks noChangeArrowheads="1"/>
            </p:cNvSpPr>
            <p:nvPr/>
          </p:nvSpPr>
          <p:spPr bwMode="hidden">
            <a:xfrm>
              <a:off x="750" y="2839"/>
              <a:ext cx="151" cy="89"/>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8" name="Oval 42"/>
            <p:cNvSpPr>
              <a:spLocks noChangeArrowheads="1"/>
            </p:cNvSpPr>
            <p:nvPr/>
          </p:nvSpPr>
          <p:spPr bwMode="hidden">
            <a:xfrm>
              <a:off x="367" y="2656"/>
              <a:ext cx="150" cy="84"/>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59" name="Oval 43"/>
            <p:cNvSpPr>
              <a:spLocks noChangeArrowheads="1"/>
            </p:cNvSpPr>
            <p:nvPr/>
          </p:nvSpPr>
          <p:spPr bwMode="hidden">
            <a:xfrm>
              <a:off x="1172" y="2642"/>
              <a:ext cx="156" cy="83"/>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0" name="Oval 44"/>
            <p:cNvSpPr>
              <a:spLocks noChangeArrowheads="1"/>
            </p:cNvSpPr>
            <p:nvPr/>
          </p:nvSpPr>
          <p:spPr bwMode="hidden">
            <a:xfrm>
              <a:off x="2401" y="2485"/>
              <a:ext cx="156" cy="83"/>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1" name="Oval 45"/>
            <p:cNvSpPr>
              <a:spLocks noChangeArrowheads="1"/>
            </p:cNvSpPr>
            <p:nvPr/>
          </p:nvSpPr>
          <p:spPr bwMode="hidden">
            <a:xfrm>
              <a:off x="1910" y="2314"/>
              <a:ext cx="134" cy="73"/>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2" name="Oval 46"/>
            <p:cNvSpPr>
              <a:spLocks noChangeArrowheads="1"/>
            </p:cNvSpPr>
            <p:nvPr/>
          </p:nvSpPr>
          <p:spPr bwMode="hidden">
            <a:xfrm>
              <a:off x="2254" y="2154"/>
              <a:ext cx="134"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3" name="Oval 47"/>
            <p:cNvSpPr>
              <a:spLocks noChangeArrowheads="1"/>
            </p:cNvSpPr>
            <p:nvPr/>
          </p:nvSpPr>
          <p:spPr bwMode="hidden">
            <a:xfrm>
              <a:off x="2742" y="2305"/>
              <a:ext cx="140" cy="72"/>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4" name="Oval 48"/>
            <p:cNvSpPr>
              <a:spLocks noChangeArrowheads="1"/>
            </p:cNvSpPr>
            <p:nvPr/>
          </p:nvSpPr>
          <p:spPr bwMode="hidden">
            <a:xfrm>
              <a:off x="2812" y="1898"/>
              <a:ext cx="129"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5" name="Oval 49"/>
            <p:cNvSpPr>
              <a:spLocks noChangeArrowheads="1"/>
            </p:cNvSpPr>
            <p:nvPr/>
          </p:nvSpPr>
          <p:spPr bwMode="hidden">
            <a:xfrm>
              <a:off x="3721" y="1792"/>
              <a:ext cx="128"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6" name="Oval 50"/>
            <p:cNvSpPr>
              <a:spLocks noChangeArrowheads="1"/>
            </p:cNvSpPr>
            <p:nvPr/>
          </p:nvSpPr>
          <p:spPr bwMode="hidden">
            <a:xfrm>
              <a:off x="3528" y="1896"/>
              <a:ext cx="128" cy="61"/>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7" name="Oval 51"/>
            <p:cNvSpPr>
              <a:spLocks noChangeArrowheads="1"/>
            </p:cNvSpPr>
            <p:nvPr/>
          </p:nvSpPr>
          <p:spPr bwMode="hidden">
            <a:xfrm>
              <a:off x="3064" y="1778"/>
              <a:ext cx="128" cy="62"/>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8" name="Oval 52"/>
            <p:cNvSpPr>
              <a:spLocks noChangeArrowheads="1"/>
            </p:cNvSpPr>
            <p:nvPr/>
          </p:nvSpPr>
          <p:spPr bwMode="hidden">
            <a:xfrm>
              <a:off x="3277" y="2024"/>
              <a:ext cx="134" cy="73"/>
            </a:xfrm>
            <a:prstGeom prst="ellipse">
              <a:avLst/>
            </a:prstGeom>
            <a:gradFill rotWithShape="0">
              <a:gsLst>
                <a:gs pos="0">
                  <a:schemeClr val="bg1"/>
                </a:gs>
                <a:gs pos="100000">
                  <a:schemeClr val="bg1">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69" name="Oval 53"/>
            <p:cNvSpPr>
              <a:spLocks noChangeArrowheads="1"/>
            </p:cNvSpPr>
            <p:nvPr/>
          </p:nvSpPr>
          <p:spPr bwMode="hidden">
            <a:xfrm>
              <a:off x="3027" y="2160"/>
              <a:ext cx="133" cy="61"/>
            </a:xfrm>
            <a:prstGeom prst="ellipse">
              <a:avLst/>
            </a:prstGeom>
            <a:gradFill rotWithShape="0">
              <a:gsLst>
                <a:gs pos="0">
                  <a:schemeClr val="bg1"/>
                </a:gs>
                <a:gs pos="100000">
                  <a:schemeClr val="bg1">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0" name="Oval 54"/>
            <p:cNvSpPr>
              <a:spLocks noChangeArrowheads="1"/>
            </p:cNvSpPr>
            <p:nvPr/>
          </p:nvSpPr>
          <p:spPr bwMode="hidden">
            <a:xfrm>
              <a:off x="1569" y="2453"/>
              <a:ext cx="150" cy="90"/>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1" name="Oval 55"/>
            <p:cNvSpPr>
              <a:spLocks noChangeArrowheads="1"/>
            </p:cNvSpPr>
            <p:nvPr/>
          </p:nvSpPr>
          <p:spPr bwMode="hidden">
            <a:xfrm>
              <a:off x="1863" y="2028"/>
              <a:ext cx="139" cy="6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2" name="Oval 56"/>
            <p:cNvSpPr>
              <a:spLocks noChangeArrowheads="1"/>
            </p:cNvSpPr>
            <p:nvPr/>
          </p:nvSpPr>
          <p:spPr bwMode="hidden">
            <a:xfrm>
              <a:off x="1513" y="2175"/>
              <a:ext cx="139" cy="6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3" name="Oval 57"/>
            <p:cNvSpPr>
              <a:spLocks noChangeArrowheads="1"/>
            </p:cNvSpPr>
            <p:nvPr/>
          </p:nvSpPr>
          <p:spPr bwMode="hidden">
            <a:xfrm>
              <a:off x="1191" y="2311"/>
              <a:ext cx="134" cy="72"/>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4" name="Oval 58"/>
            <p:cNvSpPr>
              <a:spLocks noChangeArrowheads="1"/>
            </p:cNvSpPr>
            <p:nvPr/>
          </p:nvSpPr>
          <p:spPr bwMode="hidden">
            <a:xfrm>
              <a:off x="1154" y="2047"/>
              <a:ext cx="134"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5" name="Oval 59"/>
            <p:cNvSpPr>
              <a:spLocks noChangeArrowheads="1"/>
            </p:cNvSpPr>
            <p:nvPr/>
          </p:nvSpPr>
          <p:spPr bwMode="hidden">
            <a:xfrm>
              <a:off x="1142" y="1803"/>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6" name="Oval 60"/>
            <p:cNvSpPr>
              <a:spLocks noChangeArrowheads="1"/>
            </p:cNvSpPr>
            <p:nvPr/>
          </p:nvSpPr>
          <p:spPr bwMode="hidden">
            <a:xfrm>
              <a:off x="1500" y="1912"/>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7" name="Oval 61"/>
            <p:cNvSpPr>
              <a:spLocks noChangeArrowheads="1"/>
            </p:cNvSpPr>
            <p:nvPr/>
          </p:nvSpPr>
          <p:spPr bwMode="hidden">
            <a:xfrm>
              <a:off x="1804" y="1801"/>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8" name="Oval 62"/>
            <p:cNvSpPr>
              <a:spLocks noChangeArrowheads="1"/>
            </p:cNvSpPr>
            <p:nvPr/>
          </p:nvSpPr>
          <p:spPr bwMode="hidden">
            <a:xfrm>
              <a:off x="2159" y="1905"/>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79" name="Oval 63"/>
            <p:cNvSpPr>
              <a:spLocks noChangeArrowheads="1"/>
            </p:cNvSpPr>
            <p:nvPr/>
          </p:nvSpPr>
          <p:spPr bwMode="hidden">
            <a:xfrm>
              <a:off x="2432" y="1787"/>
              <a:ext cx="128"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0" name="Oval 64"/>
            <p:cNvSpPr>
              <a:spLocks noChangeArrowheads="1"/>
            </p:cNvSpPr>
            <p:nvPr/>
          </p:nvSpPr>
          <p:spPr bwMode="hidden">
            <a:xfrm>
              <a:off x="470" y="2032"/>
              <a:ext cx="134" cy="73"/>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1" name="Oval 65"/>
            <p:cNvSpPr>
              <a:spLocks noChangeArrowheads="1"/>
            </p:cNvSpPr>
            <p:nvPr/>
          </p:nvSpPr>
          <p:spPr bwMode="hidden">
            <a:xfrm>
              <a:off x="68" y="2166"/>
              <a:ext cx="134" cy="73"/>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2" name="Oval 66"/>
            <p:cNvSpPr>
              <a:spLocks noChangeArrowheads="1"/>
            </p:cNvSpPr>
            <p:nvPr/>
          </p:nvSpPr>
          <p:spPr bwMode="hidden">
            <a:xfrm>
              <a:off x="798" y="1916"/>
              <a:ext cx="128" cy="6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3" name="Oval 67"/>
            <p:cNvSpPr>
              <a:spLocks noChangeArrowheads="1"/>
            </p:cNvSpPr>
            <p:nvPr/>
          </p:nvSpPr>
          <p:spPr bwMode="hidden">
            <a:xfrm>
              <a:off x="455" y="1797"/>
              <a:ext cx="128" cy="6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4" name="Oval 68"/>
            <p:cNvSpPr>
              <a:spLocks noChangeArrowheads="1"/>
            </p:cNvSpPr>
            <p:nvPr/>
          </p:nvSpPr>
          <p:spPr bwMode="hidden">
            <a:xfrm>
              <a:off x="113" y="1901"/>
              <a:ext cx="128" cy="6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5" name="Oval 69"/>
            <p:cNvSpPr>
              <a:spLocks noChangeArrowheads="1"/>
            </p:cNvSpPr>
            <p:nvPr/>
          </p:nvSpPr>
          <p:spPr bwMode="hidden">
            <a:xfrm>
              <a:off x="432" y="2323"/>
              <a:ext cx="139"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6" name="Oval 70"/>
            <p:cNvSpPr>
              <a:spLocks noChangeArrowheads="1"/>
            </p:cNvSpPr>
            <p:nvPr/>
          </p:nvSpPr>
          <p:spPr bwMode="hidden">
            <a:xfrm>
              <a:off x="814" y="2178"/>
              <a:ext cx="134" cy="6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7" name="Oval 71"/>
            <p:cNvSpPr>
              <a:spLocks noChangeArrowheads="1"/>
            </p:cNvSpPr>
            <p:nvPr/>
          </p:nvSpPr>
          <p:spPr bwMode="hidden">
            <a:xfrm>
              <a:off x="789" y="2472"/>
              <a:ext cx="156" cy="89"/>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8" name="Oval 72"/>
            <p:cNvSpPr>
              <a:spLocks noChangeArrowheads="1"/>
            </p:cNvSpPr>
            <p:nvPr/>
          </p:nvSpPr>
          <p:spPr bwMode="hidden">
            <a:xfrm>
              <a:off x="2544" y="2015"/>
              <a:ext cx="140" cy="72"/>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89" name="Oval 73"/>
            <p:cNvSpPr>
              <a:spLocks noChangeArrowheads="1"/>
            </p:cNvSpPr>
            <p:nvPr/>
          </p:nvSpPr>
          <p:spPr bwMode="hidden">
            <a:xfrm>
              <a:off x="1457" y="1700"/>
              <a:ext cx="123"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0" name="Oval 74"/>
            <p:cNvSpPr>
              <a:spLocks noChangeArrowheads="1"/>
            </p:cNvSpPr>
            <p:nvPr/>
          </p:nvSpPr>
          <p:spPr bwMode="hidden">
            <a:xfrm>
              <a:off x="1747" y="1599"/>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1" name="Oval 75"/>
            <p:cNvSpPr>
              <a:spLocks noChangeArrowheads="1"/>
            </p:cNvSpPr>
            <p:nvPr/>
          </p:nvSpPr>
          <p:spPr bwMode="hidden">
            <a:xfrm>
              <a:off x="1385" y="1506"/>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2" name="Oval 76"/>
            <p:cNvSpPr>
              <a:spLocks noChangeArrowheads="1"/>
            </p:cNvSpPr>
            <p:nvPr/>
          </p:nvSpPr>
          <p:spPr bwMode="hidden">
            <a:xfrm>
              <a:off x="1093" y="1595"/>
              <a:ext cx="123"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3" name="Oval 77"/>
            <p:cNvSpPr>
              <a:spLocks noChangeArrowheads="1"/>
            </p:cNvSpPr>
            <p:nvPr/>
          </p:nvSpPr>
          <p:spPr bwMode="hidden">
            <a:xfrm>
              <a:off x="792" y="1690"/>
              <a:ext cx="124"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4" name="Oval 78"/>
            <p:cNvSpPr>
              <a:spLocks noChangeArrowheads="1"/>
            </p:cNvSpPr>
            <p:nvPr/>
          </p:nvSpPr>
          <p:spPr bwMode="hidden">
            <a:xfrm>
              <a:off x="2011" y="1512"/>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5" name="Oval 79"/>
            <p:cNvSpPr>
              <a:spLocks noChangeArrowheads="1"/>
            </p:cNvSpPr>
            <p:nvPr/>
          </p:nvSpPr>
          <p:spPr bwMode="hidden">
            <a:xfrm>
              <a:off x="2087" y="1696"/>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6" name="Oval 80"/>
            <p:cNvSpPr>
              <a:spLocks noChangeArrowheads="1"/>
            </p:cNvSpPr>
            <p:nvPr/>
          </p:nvSpPr>
          <p:spPr bwMode="hidden">
            <a:xfrm>
              <a:off x="2345" y="1601"/>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7" name="Oval 81"/>
            <p:cNvSpPr>
              <a:spLocks noChangeArrowheads="1"/>
            </p:cNvSpPr>
            <p:nvPr/>
          </p:nvSpPr>
          <p:spPr bwMode="hidden">
            <a:xfrm>
              <a:off x="2684" y="1686"/>
              <a:ext cx="123"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8" name="Oval 82"/>
            <p:cNvSpPr>
              <a:spLocks noChangeArrowheads="1"/>
            </p:cNvSpPr>
            <p:nvPr/>
          </p:nvSpPr>
          <p:spPr bwMode="hidden">
            <a:xfrm>
              <a:off x="806" y="1512"/>
              <a:ext cx="123"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899" name="Oval 83"/>
            <p:cNvSpPr>
              <a:spLocks noChangeArrowheads="1"/>
            </p:cNvSpPr>
            <p:nvPr/>
          </p:nvSpPr>
          <p:spPr bwMode="hidden">
            <a:xfrm>
              <a:off x="495" y="1597"/>
              <a:ext cx="123"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0" name="Oval 84"/>
            <p:cNvSpPr>
              <a:spLocks noChangeArrowheads="1"/>
            </p:cNvSpPr>
            <p:nvPr/>
          </p:nvSpPr>
          <p:spPr bwMode="hidden">
            <a:xfrm>
              <a:off x="228" y="1508"/>
              <a:ext cx="123" cy="50"/>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1" name="Oval 85"/>
            <p:cNvSpPr>
              <a:spLocks noChangeArrowheads="1"/>
            </p:cNvSpPr>
            <p:nvPr/>
          </p:nvSpPr>
          <p:spPr bwMode="hidden">
            <a:xfrm>
              <a:off x="157" y="1698"/>
              <a:ext cx="123"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2" name="Oval 86"/>
            <p:cNvSpPr>
              <a:spLocks noChangeArrowheads="1"/>
            </p:cNvSpPr>
            <p:nvPr/>
          </p:nvSpPr>
          <p:spPr bwMode="hidden">
            <a:xfrm>
              <a:off x="2887" y="1595"/>
              <a:ext cx="124" cy="50"/>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3" name="Oval 87"/>
            <p:cNvSpPr>
              <a:spLocks noChangeArrowheads="1"/>
            </p:cNvSpPr>
            <p:nvPr/>
          </p:nvSpPr>
          <p:spPr bwMode="hidden">
            <a:xfrm>
              <a:off x="3079" y="1511"/>
              <a:ext cx="124" cy="5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4" name="Oval 88"/>
            <p:cNvSpPr>
              <a:spLocks noChangeArrowheads="1"/>
            </p:cNvSpPr>
            <p:nvPr/>
          </p:nvSpPr>
          <p:spPr bwMode="hidden">
            <a:xfrm>
              <a:off x="3270" y="1688"/>
              <a:ext cx="124"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5" name="Oval 89"/>
            <p:cNvSpPr>
              <a:spLocks noChangeArrowheads="1"/>
            </p:cNvSpPr>
            <p:nvPr/>
          </p:nvSpPr>
          <p:spPr bwMode="hidden">
            <a:xfrm>
              <a:off x="3453" y="1599"/>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6" name="Oval 90"/>
            <p:cNvSpPr>
              <a:spLocks noChangeArrowheads="1"/>
            </p:cNvSpPr>
            <p:nvPr/>
          </p:nvSpPr>
          <p:spPr bwMode="hidden">
            <a:xfrm>
              <a:off x="3651" y="1506"/>
              <a:ext cx="123"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7" name="Oval 91"/>
            <p:cNvSpPr>
              <a:spLocks noChangeArrowheads="1"/>
            </p:cNvSpPr>
            <p:nvPr/>
          </p:nvSpPr>
          <p:spPr bwMode="hidden">
            <a:xfrm>
              <a:off x="4251" y="1513"/>
              <a:ext cx="124"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8" name="Oval 92"/>
            <p:cNvSpPr>
              <a:spLocks noChangeArrowheads="1"/>
            </p:cNvSpPr>
            <p:nvPr/>
          </p:nvSpPr>
          <p:spPr bwMode="hidden">
            <a:xfrm>
              <a:off x="3901" y="1701"/>
              <a:ext cx="128" cy="50"/>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09" name="Oval 93"/>
            <p:cNvSpPr>
              <a:spLocks noChangeArrowheads="1"/>
            </p:cNvSpPr>
            <p:nvPr/>
          </p:nvSpPr>
          <p:spPr bwMode="hidden">
            <a:xfrm>
              <a:off x="4086" y="1608"/>
              <a:ext cx="128" cy="50"/>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0" name="Oval 94"/>
            <p:cNvSpPr>
              <a:spLocks noChangeArrowheads="1"/>
            </p:cNvSpPr>
            <p:nvPr/>
          </p:nvSpPr>
          <p:spPr bwMode="hidden">
            <a:xfrm>
              <a:off x="1282" y="3653"/>
              <a:ext cx="196" cy="111"/>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1" name="Oval 95"/>
            <p:cNvSpPr>
              <a:spLocks noChangeArrowheads="1"/>
            </p:cNvSpPr>
            <p:nvPr/>
          </p:nvSpPr>
          <p:spPr bwMode="hidden">
            <a:xfrm>
              <a:off x="707" y="4014"/>
              <a:ext cx="191" cy="112"/>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2" name="Oval 96"/>
            <p:cNvSpPr>
              <a:spLocks noChangeArrowheads="1"/>
            </p:cNvSpPr>
            <p:nvPr/>
          </p:nvSpPr>
          <p:spPr bwMode="hidden">
            <a:xfrm>
              <a:off x="2229" y="3090"/>
              <a:ext cx="168" cy="95"/>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3" name="Oval 97"/>
            <p:cNvSpPr>
              <a:spLocks noChangeArrowheads="1"/>
            </p:cNvSpPr>
            <p:nvPr/>
          </p:nvSpPr>
          <p:spPr bwMode="hidden">
            <a:xfrm>
              <a:off x="2604" y="2867"/>
              <a:ext cx="156" cy="89"/>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4" name="Oval 98"/>
            <p:cNvSpPr>
              <a:spLocks noChangeArrowheads="1"/>
            </p:cNvSpPr>
            <p:nvPr/>
          </p:nvSpPr>
          <p:spPr bwMode="hidden">
            <a:xfrm>
              <a:off x="2907" y="2668"/>
              <a:ext cx="156" cy="84"/>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5" name="Oval 99"/>
            <p:cNvSpPr>
              <a:spLocks noChangeArrowheads="1"/>
            </p:cNvSpPr>
            <p:nvPr/>
          </p:nvSpPr>
          <p:spPr bwMode="hidden">
            <a:xfrm>
              <a:off x="3248" y="2454"/>
              <a:ext cx="150" cy="90"/>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6" name="Oval 100"/>
            <p:cNvSpPr>
              <a:spLocks noChangeArrowheads="1"/>
            </p:cNvSpPr>
            <p:nvPr/>
          </p:nvSpPr>
          <p:spPr bwMode="hidden">
            <a:xfrm>
              <a:off x="1801" y="3360"/>
              <a:ext cx="168" cy="95"/>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7" name="Oval 101"/>
            <p:cNvSpPr>
              <a:spLocks noChangeArrowheads="1"/>
            </p:cNvSpPr>
            <p:nvPr/>
          </p:nvSpPr>
          <p:spPr bwMode="hidden">
            <a:xfrm>
              <a:off x="3512" y="2302"/>
              <a:ext cx="134" cy="73"/>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8" name="Oval 102"/>
            <p:cNvSpPr>
              <a:spLocks noChangeArrowheads="1"/>
            </p:cNvSpPr>
            <p:nvPr/>
          </p:nvSpPr>
          <p:spPr bwMode="hidden">
            <a:xfrm>
              <a:off x="3980" y="2014"/>
              <a:ext cx="134" cy="72"/>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19" name="Oval 103"/>
            <p:cNvSpPr>
              <a:spLocks noChangeArrowheads="1"/>
            </p:cNvSpPr>
            <p:nvPr/>
          </p:nvSpPr>
          <p:spPr bwMode="hidden">
            <a:xfrm>
              <a:off x="3753" y="2158"/>
              <a:ext cx="134" cy="61"/>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0" name="Oval 104"/>
            <p:cNvSpPr>
              <a:spLocks noChangeArrowheads="1"/>
            </p:cNvSpPr>
            <p:nvPr/>
          </p:nvSpPr>
          <p:spPr bwMode="hidden">
            <a:xfrm>
              <a:off x="4176" y="1898"/>
              <a:ext cx="128"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1" name="Oval 105"/>
            <p:cNvSpPr>
              <a:spLocks noChangeArrowheads="1"/>
            </p:cNvSpPr>
            <p:nvPr/>
          </p:nvSpPr>
          <p:spPr bwMode="hidden">
            <a:xfrm>
              <a:off x="4338" y="1797"/>
              <a:ext cx="129"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2" name="Oval 106"/>
            <p:cNvSpPr>
              <a:spLocks noChangeArrowheads="1"/>
            </p:cNvSpPr>
            <p:nvPr/>
          </p:nvSpPr>
          <p:spPr bwMode="hidden">
            <a:xfrm>
              <a:off x="4505" y="1700"/>
              <a:ext cx="124" cy="51"/>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3" name="Oval 107"/>
            <p:cNvSpPr>
              <a:spLocks noChangeArrowheads="1"/>
            </p:cNvSpPr>
            <p:nvPr/>
          </p:nvSpPr>
          <p:spPr bwMode="hidden">
            <a:xfrm>
              <a:off x="4661" y="1603"/>
              <a:ext cx="123" cy="50"/>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4" name="Oval 108"/>
            <p:cNvSpPr>
              <a:spLocks noChangeArrowheads="1"/>
            </p:cNvSpPr>
            <p:nvPr/>
          </p:nvSpPr>
          <p:spPr bwMode="hidden">
            <a:xfrm>
              <a:off x="4803" y="1512"/>
              <a:ext cx="128" cy="51"/>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5" name="Oval 109"/>
            <p:cNvSpPr>
              <a:spLocks noChangeArrowheads="1"/>
            </p:cNvSpPr>
            <p:nvPr/>
          </p:nvSpPr>
          <p:spPr bwMode="hidden">
            <a:xfrm>
              <a:off x="4930" y="1431"/>
              <a:ext cx="111" cy="50"/>
            </a:xfrm>
            <a:prstGeom prst="ellipse">
              <a:avLst/>
            </a:prstGeom>
            <a:gradFill rotWithShape="0">
              <a:gsLst>
                <a:gs pos="0">
                  <a:schemeClr val="bg2"/>
                </a:gs>
                <a:gs pos="100000">
                  <a:schemeClr val="bg2">
                    <a:gamma/>
                    <a:shade val="6078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6" name="Oval 110"/>
            <p:cNvSpPr>
              <a:spLocks noChangeArrowheads="1"/>
            </p:cNvSpPr>
            <p:nvPr/>
          </p:nvSpPr>
          <p:spPr bwMode="hidden">
            <a:xfrm>
              <a:off x="3835" y="1430"/>
              <a:ext cx="112" cy="50"/>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7" name="Oval 111"/>
            <p:cNvSpPr>
              <a:spLocks noChangeArrowheads="1"/>
            </p:cNvSpPr>
            <p:nvPr/>
          </p:nvSpPr>
          <p:spPr bwMode="hidden">
            <a:xfrm>
              <a:off x="3286" y="1430"/>
              <a:ext cx="112" cy="50"/>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8" name="Oval 112"/>
            <p:cNvSpPr>
              <a:spLocks noChangeArrowheads="1"/>
            </p:cNvSpPr>
            <p:nvPr/>
          </p:nvSpPr>
          <p:spPr bwMode="hidden">
            <a:xfrm>
              <a:off x="2972" y="1366"/>
              <a:ext cx="111" cy="5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29" name="Oval 113"/>
            <p:cNvSpPr>
              <a:spLocks noChangeArrowheads="1"/>
            </p:cNvSpPr>
            <p:nvPr/>
          </p:nvSpPr>
          <p:spPr bwMode="hidden">
            <a:xfrm>
              <a:off x="3152" y="1292"/>
              <a:ext cx="112" cy="50"/>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0" name="Oval 114"/>
            <p:cNvSpPr>
              <a:spLocks noChangeArrowheads="1"/>
            </p:cNvSpPr>
            <p:nvPr/>
          </p:nvSpPr>
          <p:spPr bwMode="hidden">
            <a:xfrm>
              <a:off x="3020" y="1170"/>
              <a:ext cx="112"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1" name="Oval 115"/>
            <p:cNvSpPr>
              <a:spLocks noChangeArrowheads="1"/>
            </p:cNvSpPr>
            <p:nvPr/>
          </p:nvSpPr>
          <p:spPr bwMode="hidden">
            <a:xfrm>
              <a:off x="2443" y="1368"/>
              <a:ext cx="112" cy="51"/>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2" name="Oval 116"/>
            <p:cNvSpPr>
              <a:spLocks noChangeArrowheads="1"/>
            </p:cNvSpPr>
            <p:nvPr/>
          </p:nvSpPr>
          <p:spPr bwMode="hidden">
            <a:xfrm>
              <a:off x="2301" y="1220"/>
              <a:ext cx="112"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3" name="Oval 117"/>
            <p:cNvSpPr>
              <a:spLocks noChangeArrowheads="1"/>
            </p:cNvSpPr>
            <p:nvPr/>
          </p:nvSpPr>
          <p:spPr bwMode="hidden">
            <a:xfrm>
              <a:off x="2095" y="1284"/>
              <a:ext cx="112"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4" name="Oval 118"/>
            <p:cNvSpPr>
              <a:spLocks noChangeArrowheads="1"/>
            </p:cNvSpPr>
            <p:nvPr/>
          </p:nvSpPr>
          <p:spPr bwMode="hidden">
            <a:xfrm>
              <a:off x="2228" y="1442"/>
              <a:ext cx="111" cy="50"/>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5" name="Oval 119"/>
            <p:cNvSpPr>
              <a:spLocks noChangeArrowheads="1"/>
            </p:cNvSpPr>
            <p:nvPr/>
          </p:nvSpPr>
          <p:spPr bwMode="hidden">
            <a:xfrm>
              <a:off x="1109" y="1424"/>
              <a:ext cx="112" cy="50"/>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6" name="Oval 120"/>
            <p:cNvSpPr>
              <a:spLocks noChangeArrowheads="1"/>
            </p:cNvSpPr>
            <p:nvPr/>
          </p:nvSpPr>
          <p:spPr bwMode="hidden">
            <a:xfrm>
              <a:off x="611" y="1284"/>
              <a:ext cx="111" cy="51"/>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7" name="Oval 121"/>
            <p:cNvSpPr>
              <a:spLocks noChangeArrowheads="1"/>
            </p:cNvSpPr>
            <p:nvPr/>
          </p:nvSpPr>
          <p:spPr bwMode="hidden">
            <a:xfrm>
              <a:off x="305" y="1358"/>
              <a:ext cx="111" cy="51"/>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8" name="Oval 122"/>
            <p:cNvSpPr>
              <a:spLocks noChangeArrowheads="1"/>
            </p:cNvSpPr>
            <p:nvPr/>
          </p:nvSpPr>
          <p:spPr bwMode="hidden">
            <a:xfrm>
              <a:off x="156" y="1154"/>
              <a:ext cx="112" cy="50"/>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39" name="Oval 123"/>
            <p:cNvSpPr>
              <a:spLocks noChangeArrowheads="1"/>
            </p:cNvSpPr>
            <p:nvPr/>
          </p:nvSpPr>
          <p:spPr bwMode="hidden">
            <a:xfrm>
              <a:off x="4538" y="1365"/>
              <a:ext cx="106" cy="45"/>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0" name="Oval 124"/>
            <p:cNvSpPr>
              <a:spLocks noChangeArrowheads="1"/>
            </p:cNvSpPr>
            <p:nvPr/>
          </p:nvSpPr>
          <p:spPr bwMode="hidden">
            <a:xfrm>
              <a:off x="4407" y="1440"/>
              <a:ext cx="105" cy="44"/>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1" name="Oval 125"/>
            <p:cNvSpPr>
              <a:spLocks noChangeArrowheads="1"/>
            </p:cNvSpPr>
            <p:nvPr/>
          </p:nvSpPr>
          <p:spPr bwMode="hidden">
            <a:xfrm>
              <a:off x="3992" y="1356"/>
              <a:ext cx="106" cy="45"/>
            </a:xfrm>
            <a:prstGeom prst="ellipse">
              <a:avLst/>
            </a:prstGeom>
            <a:gradFill rotWithShape="0">
              <a:gsLst>
                <a:gs pos="0">
                  <a:schemeClr val="bg1"/>
                </a:gs>
                <a:gs pos="100000">
                  <a:schemeClr val="bg1">
                    <a:gamma/>
                    <a:shade val="6666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2" name="Oval 126"/>
            <p:cNvSpPr>
              <a:spLocks noChangeArrowheads="1"/>
            </p:cNvSpPr>
            <p:nvPr/>
          </p:nvSpPr>
          <p:spPr bwMode="hidden">
            <a:xfrm>
              <a:off x="3466" y="1356"/>
              <a:ext cx="106" cy="45"/>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3" name="Oval 127"/>
            <p:cNvSpPr>
              <a:spLocks noChangeArrowheads="1"/>
            </p:cNvSpPr>
            <p:nvPr/>
          </p:nvSpPr>
          <p:spPr bwMode="hidden">
            <a:xfrm>
              <a:off x="2852" y="1228"/>
              <a:ext cx="106" cy="44"/>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4" name="Oval 128"/>
            <p:cNvSpPr>
              <a:spLocks noChangeArrowheads="1"/>
            </p:cNvSpPr>
            <p:nvPr/>
          </p:nvSpPr>
          <p:spPr bwMode="hidden">
            <a:xfrm>
              <a:off x="2678" y="1109"/>
              <a:ext cx="106" cy="44"/>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5" name="Oval 129"/>
            <p:cNvSpPr>
              <a:spLocks noChangeArrowheads="1"/>
            </p:cNvSpPr>
            <p:nvPr/>
          </p:nvSpPr>
          <p:spPr bwMode="hidden">
            <a:xfrm>
              <a:off x="2859" y="1045"/>
              <a:ext cx="106" cy="45"/>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6" name="Oval 130"/>
            <p:cNvSpPr>
              <a:spLocks noChangeArrowheads="1"/>
            </p:cNvSpPr>
            <p:nvPr/>
          </p:nvSpPr>
          <p:spPr bwMode="hidden">
            <a:xfrm>
              <a:off x="1942" y="104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7" name="Oval 131"/>
            <p:cNvSpPr>
              <a:spLocks noChangeArrowheads="1"/>
            </p:cNvSpPr>
            <p:nvPr/>
          </p:nvSpPr>
          <p:spPr bwMode="hidden">
            <a:xfrm>
              <a:off x="1088" y="1277"/>
              <a:ext cx="106"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8" name="Oval 132"/>
            <p:cNvSpPr>
              <a:spLocks noChangeArrowheads="1"/>
            </p:cNvSpPr>
            <p:nvPr/>
          </p:nvSpPr>
          <p:spPr bwMode="hidden">
            <a:xfrm>
              <a:off x="827" y="135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49" name="Oval 133"/>
            <p:cNvSpPr>
              <a:spLocks noChangeArrowheads="1"/>
            </p:cNvSpPr>
            <p:nvPr/>
          </p:nvSpPr>
          <p:spPr bwMode="hidden">
            <a:xfrm>
              <a:off x="537" y="1428"/>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0" name="Oval 134"/>
            <p:cNvSpPr>
              <a:spLocks noChangeArrowheads="1"/>
            </p:cNvSpPr>
            <p:nvPr/>
          </p:nvSpPr>
          <p:spPr bwMode="hidden">
            <a:xfrm>
              <a:off x="635" y="106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1" name="Oval 135"/>
            <p:cNvSpPr>
              <a:spLocks noChangeArrowheads="1"/>
            </p:cNvSpPr>
            <p:nvPr/>
          </p:nvSpPr>
          <p:spPr bwMode="hidden">
            <a:xfrm>
              <a:off x="1540" y="1050"/>
              <a:ext cx="106"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2" name="Oval 136"/>
            <p:cNvSpPr>
              <a:spLocks noChangeArrowheads="1"/>
            </p:cNvSpPr>
            <p:nvPr/>
          </p:nvSpPr>
          <p:spPr bwMode="hidden">
            <a:xfrm>
              <a:off x="1120" y="1063"/>
              <a:ext cx="105"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3" name="Oval 137"/>
            <p:cNvSpPr>
              <a:spLocks noChangeArrowheads="1"/>
            </p:cNvSpPr>
            <p:nvPr/>
          </p:nvSpPr>
          <p:spPr bwMode="hidden">
            <a:xfrm>
              <a:off x="4131" y="1284"/>
              <a:ext cx="111" cy="45"/>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4" name="Oval 138"/>
            <p:cNvSpPr>
              <a:spLocks noChangeArrowheads="1"/>
            </p:cNvSpPr>
            <p:nvPr/>
          </p:nvSpPr>
          <p:spPr bwMode="hidden">
            <a:xfrm>
              <a:off x="3477" y="1163"/>
              <a:ext cx="112" cy="45"/>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5" name="Oval 139"/>
            <p:cNvSpPr>
              <a:spLocks noChangeArrowheads="1"/>
            </p:cNvSpPr>
            <p:nvPr/>
          </p:nvSpPr>
          <p:spPr bwMode="hidden">
            <a:xfrm>
              <a:off x="3315" y="1229"/>
              <a:ext cx="112" cy="45"/>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6" name="Oval 140"/>
            <p:cNvSpPr>
              <a:spLocks noChangeArrowheads="1"/>
            </p:cNvSpPr>
            <p:nvPr/>
          </p:nvSpPr>
          <p:spPr bwMode="hidden">
            <a:xfrm>
              <a:off x="3174" y="1112"/>
              <a:ext cx="112" cy="44"/>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7" name="Oval 141"/>
            <p:cNvSpPr>
              <a:spLocks noChangeArrowheads="1"/>
            </p:cNvSpPr>
            <p:nvPr/>
          </p:nvSpPr>
          <p:spPr bwMode="hidden">
            <a:xfrm>
              <a:off x="2396" y="1051"/>
              <a:ext cx="112"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8" name="Oval 142"/>
            <p:cNvSpPr>
              <a:spLocks noChangeArrowheads="1"/>
            </p:cNvSpPr>
            <p:nvPr/>
          </p:nvSpPr>
          <p:spPr bwMode="hidden">
            <a:xfrm>
              <a:off x="2769" y="1446"/>
              <a:ext cx="111" cy="44"/>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59" name="Oval 143"/>
            <p:cNvSpPr>
              <a:spLocks noChangeArrowheads="1"/>
            </p:cNvSpPr>
            <p:nvPr/>
          </p:nvSpPr>
          <p:spPr bwMode="hidden">
            <a:xfrm>
              <a:off x="2656" y="1294"/>
              <a:ext cx="112" cy="45"/>
            </a:xfrm>
            <a:prstGeom prst="ellipse">
              <a:avLst/>
            </a:prstGeom>
            <a:gradFill rotWithShape="0">
              <a:gsLst>
                <a:gs pos="0">
                  <a:schemeClr val="bg1"/>
                </a:gs>
                <a:gs pos="100000">
                  <a:schemeClr val="bg1">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0" name="Oval 144"/>
            <p:cNvSpPr>
              <a:spLocks noChangeArrowheads="1"/>
            </p:cNvSpPr>
            <p:nvPr/>
          </p:nvSpPr>
          <p:spPr bwMode="hidden">
            <a:xfrm>
              <a:off x="2501" y="1159"/>
              <a:ext cx="111" cy="45"/>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1" name="Oval 145"/>
            <p:cNvSpPr>
              <a:spLocks noChangeArrowheads="1"/>
            </p:cNvSpPr>
            <p:nvPr/>
          </p:nvSpPr>
          <p:spPr bwMode="hidden">
            <a:xfrm>
              <a:off x="2222" y="1101"/>
              <a:ext cx="112" cy="44"/>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2" name="Oval 146"/>
            <p:cNvSpPr>
              <a:spLocks noChangeArrowheads="1"/>
            </p:cNvSpPr>
            <p:nvPr/>
          </p:nvSpPr>
          <p:spPr bwMode="hidden">
            <a:xfrm>
              <a:off x="2029" y="1162"/>
              <a:ext cx="111"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3" name="Oval 147"/>
            <p:cNvSpPr>
              <a:spLocks noChangeArrowheads="1"/>
            </p:cNvSpPr>
            <p:nvPr/>
          </p:nvSpPr>
          <p:spPr bwMode="hidden">
            <a:xfrm>
              <a:off x="1875" y="1356"/>
              <a:ext cx="112" cy="45"/>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4" name="Oval 148"/>
            <p:cNvSpPr>
              <a:spLocks noChangeArrowheads="1"/>
            </p:cNvSpPr>
            <p:nvPr/>
          </p:nvSpPr>
          <p:spPr bwMode="hidden">
            <a:xfrm>
              <a:off x="1809" y="1223"/>
              <a:ext cx="111"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5" name="Oval 149"/>
            <p:cNvSpPr>
              <a:spLocks noChangeArrowheads="1"/>
            </p:cNvSpPr>
            <p:nvPr/>
          </p:nvSpPr>
          <p:spPr bwMode="hidden">
            <a:xfrm>
              <a:off x="1738" y="1098"/>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6" name="Oval 150"/>
            <p:cNvSpPr>
              <a:spLocks noChangeArrowheads="1"/>
            </p:cNvSpPr>
            <p:nvPr/>
          </p:nvSpPr>
          <p:spPr bwMode="hidden">
            <a:xfrm>
              <a:off x="1583" y="1289"/>
              <a:ext cx="112"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7" name="Oval 151"/>
            <p:cNvSpPr>
              <a:spLocks noChangeArrowheads="1"/>
            </p:cNvSpPr>
            <p:nvPr/>
          </p:nvSpPr>
          <p:spPr bwMode="hidden">
            <a:xfrm>
              <a:off x="1379" y="1343"/>
              <a:ext cx="112" cy="45"/>
            </a:xfrm>
            <a:prstGeom prst="ellipse">
              <a:avLst/>
            </a:prstGeom>
            <a:gradFill rotWithShape="0">
              <a:gsLst>
                <a:gs pos="0">
                  <a:schemeClr val="bg1"/>
                </a:gs>
                <a:gs pos="100000">
                  <a:schemeClr val="bg1">
                    <a:gamma/>
                    <a:shade val="87843"/>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8" name="Oval 152"/>
            <p:cNvSpPr>
              <a:spLocks noChangeArrowheads="1"/>
            </p:cNvSpPr>
            <p:nvPr/>
          </p:nvSpPr>
          <p:spPr bwMode="hidden">
            <a:xfrm>
              <a:off x="1529" y="1156"/>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69" name="Oval 153"/>
            <p:cNvSpPr>
              <a:spLocks noChangeArrowheads="1"/>
            </p:cNvSpPr>
            <p:nvPr/>
          </p:nvSpPr>
          <p:spPr bwMode="hidden">
            <a:xfrm>
              <a:off x="1294" y="1222"/>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0" name="Oval 154"/>
            <p:cNvSpPr>
              <a:spLocks noChangeArrowheads="1"/>
            </p:cNvSpPr>
            <p:nvPr/>
          </p:nvSpPr>
          <p:spPr bwMode="hidden">
            <a:xfrm>
              <a:off x="1314" y="1112"/>
              <a:ext cx="112"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1" name="Oval 155"/>
            <p:cNvSpPr>
              <a:spLocks noChangeArrowheads="1"/>
            </p:cNvSpPr>
            <p:nvPr/>
          </p:nvSpPr>
          <p:spPr bwMode="hidden">
            <a:xfrm>
              <a:off x="1082" y="1166"/>
              <a:ext cx="111"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2" name="Oval 156"/>
            <p:cNvSpPr>
              <a:spLocks noChangeArrowheads="1"/>
            </p:cNvSpPr>
            <p:nvPr/>
          </p:nvSpPr>
          <p:spPr bwMode="hidden">
            <a:xfrm>
              <a:off x="877" y="1121"/>
              <a:ext cx="112"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3" name="Oval 157"/>
            <p:cNvSpPr>
              <a:spLocks noChangeArrowheads="1"/>
            </p:cNvSpPr>
            <p:nvPr/>
          </p:nvSpPr>
          <p:spPr bwMode="hidden">
            <a:xfrm>
              <a:off x="875" y="1216"/>
              <a:ext cx="111"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4" name="Oval 158"/>
            <p:cNvSpPr>
              <a:spLocks noChangeArrowheads="1"/>
            </p:cNvSpPr>
            <p:nvPr/>
          </p:nvSpPr>
          <p:spPr bwMode="hidden">
            <a:xfrm>
              <a:off x="680" y="1170"/>
              <a:ext cx="112"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5" name="Oval 159"/>
            <p:cNvSpPr>
              <a:spLocks noChangeArrowheads="1"/>
            </p:cNvSpPr>
            <p:nvPr/>
          </p:nvSpPr>
          <p:spPr bwMode="hidden">
            <a:xfrm>
              <a:off x="411" y="1232"/>
              <a:ext cx="111"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6" name="Oval 160"/>
            <p:cNvSpPr>
              <a:spLocks noChangeArrowheads="1"/>
            </p:cNvSpPr>
            <p:nvPr/>
          </p:nvSpPr>
          <p:spPr bwMode="hidden">
            <a:xfrm>
              <a:off x="434" y="1100"/>
              <a:ext cx="112"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7" name="Oval 161"/>
            <p:cNvSpPr>
              <a:spLocks noChangeArrowheads="1"/>
            </p:cNvSpPr>
            <p:nvPr/>
          </p:nvSpPr>
          <p:spPr bwMode="hidden">
            <a:xfrm>
              <a:off x="119" y="1312"/>
              <a:ext cx="111"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8" name="Oval 162"/>
            <p:cNvSpPr>
              <a:spLocks noChangeArrowheads="1"/>
            </p:cNvSpPr>
            <p:nvPr/>
          </p:nvSpPr>
          <p:spPr bwMode="hidden">
            <a:xfrm>
              <a:off x="858" y="1001"/>
              <a:ext cx="101" cy="38"/>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79" name="Oval 163"/>
            <p:cNvSpPr>
              <a:spLocks noChangeArrowheads="1"/>
            </p:cNvSpPr>
            <p:nvPr/>
          </p:nvSpPr>
          <p:spPr bwMode="hidden">
            <a:xfrm>
              <a:off x="1341" y="1013"/>
              <a:ext cx="101"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0" name="Oval 164"/>
            <p:cNvSpPr>
              <a:spLocks noChangeArrowheads="1"/>
            </p:cNvSpPr>
            <p:nvPr/>
          </p:nvSpPr>
          <p:spPr bwMode="hidden">
            <a:xfrm>
              <a:off x="1739" y="1008"/>
              <a:ext cx="101" cy="38"/>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1" name="Oval 165"/>
            <p:cNvSpPr>
              <a:spLocks noChangeArrowheads="1"/>
            </p:cNvSpPr>
            <p:nvPr/>
          </p:nvSpPr>
          <p:spPr bwMode="hidden">
            <a:xfrm>
              <a:off x="2116" y="1001"/>
              <a:ext cx="100"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2" name="Oval 166"/>
            <p:cNvSpPr>
              <a:spLocks noChangeArrowheads="1"/>
            </p:cNvSpPr>
            <p:nvPr/>
          </p:nvSpPr>
          <p:spPr bwMode="hidden">
            <a:xfrm>
              <a:off x="2320" y="941"/>
              <a:ext cx="101"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3" name="Oval 167"/>
            <p:cNvSpPr>
              <a:spLocks noChangeArrowheads="1"/>
            </p:cNvSpPr>
            <p:nvPr/>
          </p:nvSpPr>
          <p:spPr bwMode="hidden">
            <a:xfrm>
              <a:off x="2601" y="995"/>
              <a:ext cx="101" cy="39"/>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4" name="Oval 168"/>
            <p:cNvSpPr>
              <a:spLocks noChangeArrowheads="1"/>
            </p:cNvSpPr>
            <p:nvPr/>
          </p:nvSpPr>
          <p:spPr bwMode="hidden">
            <a:xfrm>
              <a:off x="1667" y="1420"/>
              <a:ext cx="106" cy="51"/>
            </a:xfrm>
            <a:prstGeom prst="ellipse">
              <a:avLst/>
            </a:prstGeom>
            <a:gradFill rotWithShape="0">
              <a:gsLst>
                <a:gs pos="0">
                  <a:schemeClr val="bg1"/>
                </a:gs>
                <a:gs pos="100000">
                  <a:schemeClr val="bg1">
                    <a:gamma/>
                    <a:shade val="8470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5" name="Oval 169"/>
            <p:cNvSpPr>
              <a:spLocks noChangeArrowheads="1"/>
            </p:cNvSpPr>
            <p:nvPr/>
          </p:nvSpPr>
          <p:spPr bwMode="hidden">
            <a:xfrm>
              <a:off x="2557" y="1516"/>
              <a:ext cx="123" cy="51"/>
            </a:xfrm>
            <a:prstGeom prst="ellipse">
              <a:avLst/>
            </a:prstGeom>
            <a:gradFill rotWithShape="0">
              <a:gsLst>
                <a:gs pos="0">
                  <a:schemeClr val="bg1"/>
                </a:gs>
                <a:gs pos="100000">
                  <a:schemeClr val="bg1">
                    <a:gamma/>
                    <a:shade val="7882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6" name="Oval 170"/>
            <p:cNvSpPr>
              <a:spLocks noChangeArrowheads="1"/>
            </p:cNvSpPr>
            <p:nvPr/>
          </p:nvSpPr>
          <p:spPr bwMode="hidden">
            <a:xfrm>
              <a:off x="3619" y="1287"/>
              <a:ext cx="112" cy="5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7" name="Oval 171"/>
            <p:cNvSpPr>
              <a:spLocks noChangeArrowheads="1"/>
            </p:cNvSpPr>
            <p:nvPr/>
          </p:nvSpPr>
          <p:spPr bwMode="hidden">
            <a:xfrm>
              <a:off x="3791" y="1212"/>
              <a:ext cx="111" cy="51"/>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8" name="Oval 172"/>
            <p:cNvSpPr>
              <a:spLocks noChangeArrowheads="1"/>
            </p:cNvSpPr>
            <p:nvPr/>
          </p:nvSpPr>
          <p:spPr bwMode="hidden">
            <a:xfrm>
              <a:off x="2134" y="908"/>
              <a:ext cx="79"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89" name="Oval 173"/>
            <p:cNvSpPr>
              <a:spLocks noChangeArrowheads="1"/>
            </p:cNvSpPr>
            <p:nvPr/>
          </p:nvSpPr>
          <p:spPr bwMode="hidden">
            <a:xfrm>
              <a:off x="1264" y="908"/>
              <a:ext cx="79"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0" name="Oval 174"/>
            <p:cNvSpPr>
              <a:spLocks noChangeArrowheads="1"/>
            </p:cNvSpPr>
            <p:nvPr/>
          </p:nvSpPr>
          <p:spPr bwMode="hidden">
            <a:xfrm>
              <a:off x="1471" y="869"/>
              <a:ext cx="79"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1" name="Oval 175"/>
            <p:cNvSpPr>
              <a:spLocks noChangeArrowheads="1"/>
            </p:cNvSpPr>
            <p:nvPr/>
          </p:nvSpPr>
          <p:spPr bwMode="hidden">
            <a:xfrm>
              <a:off x="1650" y="824"/>
              <a:ext cx="83"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2" name="Oval 176"/>
            <p:cNvSpPr>
              <a:spLocks noChangeArrowheads="1"/>
            </p:cNvSpPr>
            <p:nvPr/>
          </p:nvSpPr>
          <p:spPr bwMode="hidden">
            <a:xfrm>
              <a:off x="1918" y="869"/>
              <a:ext cx="84"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3" name="Oval 177"/>
            <p:cNvSpPr>
              <a:spLocks noChangeArrowheads="1"/>
            </p:cNvSpPr>
            <p:nvPr/>
          </p:nvSpPr>
          <p:spPr bwMode="hidden">
            <a:xfrm>
              <a:off x="1720" y="923"/>
              <a:ext cx="83" cy="3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4" name="Oval 178"/>
            <p:cNvSpPr>
              <a:spLocks noChangeArrowheads="1"/>
            </p:cNvSpPr>
            <p:nvPr/>
          </p:nvSpPr>
          <p:spPr bwMode="hidden">
            <a:xfrm>
              <a:off x="1913" y="957"/>
              <a:ext cx="95"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5" name="Oval 179"/>
            <p:cNvSpPr>
              <a:spLocks noChangeArrowheads="1"/>
            </p:cNvSpPr>
            <p:nvPr/>
          </p:nvSpPr>
          <p:spPr bwMode="hidden">
            <a:xfrm>
              <a:off x="1541" y="962"/>
              <a:ext cx="89"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6" name="Oval 180"/>
            <p:cNvSpPr>
              <a:spLocks noChangeArrowheads="1"/>
            </p:cNvSpPr>
            <p:nvPr/>
          </p:nvSpPr>
          <p:spPr bwMode="hidden">
            <a:xfrm>
              <a:off x="1076" y="953"/>
              <a:ext cx="101" cy="45"/>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7" name="Oval 181"/>
            <p:cNvSpPr>
              <a:spLocks noChangeArrowheads="1"/>
            </p:cNvSpPr>
            <p:nvPr/>
          </p:nvSpPr>
          <p:spPr bwMode="hidden">
            <a:xfrm>
              <a:off x="1983" y="4027"/>
              <a:ext cx="195" cy="105"/>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8" name="Oval 182"/>
            <p:cNvSpPr>
              <a:spLocks noChangeArrowheads="1"/>
            </p:cNvSpPr>
            <p:nvPr/>
          </p:nvSpPr>
          <p:spPr bwMode="hidden">
            <a:xfrm>
              <a:off x="2460" y="3671"/>
              <a:ext cx="196" cy="112"/>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4999" name="Oval 183"/>
            <p:cNvSpPr>
              <a:spLocks noChangeArrowheads="1"/>
            </p:cNvSpPr>
            <p:nvPr/>
          </p:nvSpPr>
          <p:spPr bwMode="hidden">
            <a:xfrm>
              <a:off x="3238" y="3121"/>
              <a:ext cx="168" cy="95"/>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0" name="Oval 184"/>
            <p:cNvSpPr>
              <a:spLocks noChangeArrowheads="1"/>
            </p:cNvSpPr>
            <p:nvPr/>
          </p:nvSpPr>
          <p:spPr bwMode="hidden">
            <a:xfrm>
              <a:off x="3550" y="2880"/>
              <a:ext cx="157" cy="89"/>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1" name="Oval 185"/>
            <p:cNvSpPr>
              <a:spLocks noChangeArrowheads="1"/>
            </p:cNvSpPr>
            <p:nvPr/>
          </p:nvSpPr>
          <p:spPr bwMode="hidden">
            <a:xfrm>
              <a:off x="2892" y="3377"/>
              <a:ext cx="168" cy="95"/>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2" name="Oval 186"/>
            <p:cNvSpPr>
              <a:spLocks noChangeArrowheads="1"/>
            </p:cNvSpPr>
            <p:nvPr/>
          </p:nvSpPr>
          <p:spPr bwMode="hidden">
            <a:xfrm>
              <a:off x="3869" y="2657"/>
              <a:ext cx="151" cy="84"/>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3" name="Oval 187"/>
            <p:cNvSpPr>
              <a:spLocks noChangeArrowheads="1"/>
            </p:cNvSpPr>
            <p:nvPr/>
          </p:nvSpPr>
          <p:spPr bwMode="hidden">
            <a:xfrm>
              <a:off x="4090" y="2475"/>
              <a:ext cx="156" cy="89"/>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4" name="Oval 188"/>
            <p:cNvSpPr>
              <a:spLocks noChangeArrowheads="1"/>
            </p:cNvSpPr>
            <p:nvPr/>
          </p:nvSpPr>
          <p:spPr bwMode="hidden">
            <a:xfrm>
              <a:off x="4327" y="2314"/>
              <a:ext cx="134" cy="72"/>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5" name="Oval 189"/>
            <p:cNvSpPr>
              <a:spLocks noChangeArrowheads="1"/>
            </p:cNvSpPr>
            <p:nvPr/>
          </p:nvSpPr>
          <p:spPr bwMode="hidden">
            <a:xfrm>
              <a:off x="4712" y="2022"/>
              <a:ext cx="134" cy="73"/>
            </a:xfrm>
            <a:prstGeom prst="ellipse">
              <a:avLst/>
            </a:prstGeom>
            <a:gradFill rotWithShape="0">
              <a:gsLst>
                <a:gs pos="0">
                  <a:schemeClr val="bg2"/>
                </a:gs>
                <a:gs pos="100000">
                  <a:schemeClr val="bg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6" name="Oval 190"/>
            <p:cNvSpPr>
              <a:spLocks noChangeArrowheads="1"/>
            </p:cNvSpPr>
            <p:nvPr/>
          </p:nvSpPr>
          <p:spPr bwMode="hidden">
            <a:xfrm>
              <a:off x="4533" y="2162"/>
              <a:ext cx="139"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7" name="Oval 191"/>
            <p:cNvSpPr>
              <a:spLocks noChangeArrowheads="1"/>
            </p:cNvSpPr>
            <p:nvPr/>
          </p:nvSpPr>
          <p:spPr bwMode="hidden">
            <a:xfrm>
              <a:off x="4863" y="1920"/>
              <a:ext cx="128"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8" name="Oval 192"/>
            <p:cNvSpPr>
              <a:spLocks noChangeArrowheads="1"/>
            </p:cNvSpPr>
            <p:nvPr/>
          </p:nvSpPr>
          <p:spPr bwMode="hidden">
            <a:xfrm>
              <a:off x="5009" y="1807"/>
              <a:ext cx="128" cy="61"/>
            </a:xfrm>
            <a:prstGeom prst="ellipse">
              <a:avLst/>
            </a:prstGeom>
            <a:gradFill rotWithShape="0">
              <a:gsLst>
                <a:gs pos="0">
                  <a:schemeClr val="bg2"/>
                </a:gs>
                <a:gs pos="100000">
                  <a:schemeClr val="bg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09" name="Oval 193"/>
            <p:cNvSpPr>
              <a:spLocks noChangeArrowheads="1"/>
            </p:cNvSpPr>
            <p:nvPr/>
          </p:nvSpPr>
          <p:spPr bwMode="hidden">
            <a:xfrm>
              <a:off x="5161" y="1702"/>
              <a:ext cx="123" cy="50"/>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0" name="Oval 194"/>
            <p:cNvSpPr>
              <a:spLocks noChangeArrowheads="1"/>
            </p:cNvSpPr>
            <p:nvPr/>
          </p:nvSpPr>
          <p:spPr bwMode="hidden">
            <a:xfrm>
              <a:off x="5277" y="1614"/>
              <a:ext cx="124" cy="51"/>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1" name="Oval 195"/>
            <p:cNvSpPr>
              <a:spLocks noChangeArrowheads="1"/>
            </p:cNvSpPr>
            <p:nvPr/>
          </p:nvSpPr>
          <p:spPr bwMode="hidden">
            <a:xfrm>
              <a:off x="5398" y="1521"/>
              <a:ext cx="123" cy="51"/>
            </a:xfrm>
            <a:prstGeom prst="ellipse">
              <a:avLst/>
            </a:prstGeom>
            <a:gradFill rotWithShape="0">
              <a:gsLst>
                <a:gs pos="0">
                  <a:schemeClr val="bg2"/>
                </a:gs>
                <a:gs pos="100000">
                  <a:schemeClr val="bg2">
                    <a:gamma/>
                    <a:shade val="81961"/>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2" name="Oval 196"/>
            <p:cNvSpPr>
              <a:spLocks noChangeArrowheads="1"/>
            </p:cNvSpPr>
            <p:nvPr/>
          </p:nvSpPr>
          <p:spPr bwMode="hidden">
            <a:xfrm>
              <a:off x="3255" y="4071"/>
              <a:ext cx="196" cy="106"/>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3" name="Oval 197"/>
            <p:cNvSpPr>
              <a:spLocks noChangeArrowheads="1"/>
            </p:cNvSpPr>
            <p:nvPr/>
          </p:nvSpPr>
          <p:spPr bwMode="hidden">
            <a:xfrm>
              <a:off x="3651" y="3693"/>
              <a:ext cx="196" cy="111"/>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4" name="Oval 198"/>
            <p:cNvSpPr>
              <a:spLocks noChangeArrowheads="1"/>
            </p:cNvSpPr>
            <p:nvPr/>
          </p:nvSpPr>
          <p:spPr bwMode="hidden">
            <a:xfrm>
              <a:off x="4773" y="3705"/>
              <a:ext cx="201" cy="106"/>
            </a:xfrm>
            <a:prstGeom prst="ellipse">
              <a:avLst/>
            </a:prstGeom>
            <a:gradFill rotWithShape="0">
              <a:gsLst>
                <a:gs pos="0">
                  <a:schemeClr val="accent2"/>
                </a:gs>
                <a:gs pos="100000">
                  <a:schemeClr val="accent2">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5" name="Oval 199"/>
            <p:cNvSpPr>
              <a:spLocks noChangeArrowheads="1"/>
            </p:cNvSpPr>
            <p:nvPr/>
          </p:nvSpPr>
          <p:spPr bwMode="hidden">
            <a:xfrm>
              <a:off x="4491" y="4049"/>
              <a:ext cx="196" cy="105"/>
            </a:xfrm>
            <a:prstGeom prst="ellipse">
              <a:avLst/>
            </a:prstGeom>
            <a:gradFill rotWithShape="0">
              <a:gsLst>
                <a:gs pos="0">
                  <a:schemeClr val="accent2"/>
                </a:gs>
                <a:gs pos="100000">
                  <a:schemeClr val="accent2">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6" name="Oval 200"/>
            <p:cNvSpPr>
              <a:spLocks noChangeArrowheads="1"/>
            </p:cNvSpPr>
            <p:nvPr/>
          </p:nvSpPr>
          <p:spPr bwMode="hidden">
            <a:xfrm>
              <a:off x="3989" y="3396"/>
              <a:ext cx="168" cy="96"/>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7" name="Oval 201"/>
            <p:cNvSpPr>
              <a:spLocks noChangeArrowheads="1"/>
            </p:cNvSpPr>
            <p:nvPr/>
          </p:nvSpPr>
          <p:spPr bwMode="hidden">
            <a:xfrm>
              <a:off x="4263" y="3141"/>
              <a:ext cx="167" cy="95"/>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8" name="Oval 202"/>
            <p:cNvSpPr>
              <a:spLocks noChangeArrowheads="1"/>
            </p:cNvSpPr>
            <p:nvPr/>
          </p:nvSpPr>
          <p:spPr bwMode="hidden">
            <a:xfrm>
              <a:off x="5044" y="3418"/>
              <a:ext cx="167" cy="95"/>
            </a:xfrm>
            <a:prstGeom prst="ellipse">
              <a:avLst/>
            </a:prstGeom>
            <a:gradFill rotWithShape="0">
              <a:gsLst>
                <a:gs pos="0">
                  <a:schemeClr val="accent2"/>
                </a:gs>
                <a:gs pos="100000">
                  <a:schemeClr val="accent2">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19" name="Oval 203"/>
            <p:cNvSpPr>
              <a:spLocks noChangeArrowheads="1"/>
            </p:cNvSpPr>
            <p:nvPr/>
          </p:nvSpPr>
          <p:spPr bwMode="hidden">
            <a:xfrm>
              <a:off x="4553" y="2873"/>
              <a:ext cx="156" cy="83"/>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0" name="Oval 204"/>
            <p:cNvSpPr>
              <a:spLocks noChangeArrowheads="1"/>
            </p:cNvSpPr>
            <p:nvPr/>
          </p:nvSpPr>
          <p:spPr bwMode="hidden">
            <a:xfrm>
              <a:off x="5293" y="3116"/>
              <a:ext cx="168" cy="95"/>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1" name="Oval 205"/>
            <p:cNvSpPr>
              <a:spLocks noChangeArrowheads="1"/>
            </p:cNvSpPr>
            <p:nvPr/>
          </p:nvSpPr>
          <p:spPr bwMode="hidden">
            <a:xfrm>
              <a:off x="5497" y="2879"/>
              <a:ext cx="156" cy="89"/>
            </a:xfrm>
            <a:prstGeom prst="ellipse">
              <a:avLst/>
            </a:prstGeom>
            <a:gradFill rotWithShape="0">
              <a:gsLst>
                <a:gs pos="0">
                  <a:schemeClr val="accent2"/>
                </a:gs>
                <a:gs pos="100000">
                  <a:schemeClr val="accent2">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2" name="Oval 206"/>
            <p:cNvSpPr>
              <a:spLocks noChangeArrowheads="1"/>
            </p:cNvSpPr>
            <p:nvPr/>
          </p:nvSpPr>
          <p:spPr bwMode="hidden">
            <a:xfrm>
              <a:off x="4772" y="2673"/>
              <a:ext cx="156" cy="83"/>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3" name="Oval 207"/>
            <p:cNvSpPr>
              <a:spLocks noChangeArrowheads="1"/>
            </p:cNvSpPr>
            <p:nvPr/>
          </p:nvSpPr>
          <p:spPr bwMode="hidden">
            <a:xfrm>
              <a:off x="4966" y="2488"/>
              <a:ext cx="156" cy="84"/>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4" name="Oval 208"/>
            <p:cNvSpPr>
              <a:spLocks noChangeArrowheads="1"/>
            </p:cNvSpPr>
            <p:nvPr/>
          </p:nvSpPr>
          <p:spPr bwMode="hidden">
            <a:xfrm>
              <a:off x="5444" y="2052"/>
              <a:ext cx="134" cy="73"/>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5" name="Oval 209"/>
            <p:cNvSpPr>
              <a:spLocks noChangeArrowheads="1"/>
            </p:cNvSpPr>
            <p:nvPr/>
          </p:nvSpPr>
          <p:spPr bwMode="hidden">
            <a:xfrm>
              <a:off x="5161" y="2314"/>
              <a:ext cx="140" cy="73"/>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6" name="Oval 210"/>
            <p:cNvSpPr>
              <a:spLocks noChangeArrowheads="1"/>
            </p:cNvSpPr>
            <p:nvPr/>
          </p:nvSpPr>
          <p:spPr bwMode="hidden">
            <a:xfrm>
              <a:off x="5318" y="2176"/>
              <a:ext cx="134" cy="61"/>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7" name="Oval 211"/>
            <p:cNvSpPr>
              <a:spLocks noChangeArrowheads="1"/>
            </p:cNvSpPr>
            <p:nvPr/>
          </p:nvSpPr>
          <p:spPr bwMode="hidden">
            <a:xfrm>
              <a:off x="5581" y="1933"/>
              <a:ext cx="128" cy="61"/>
            </a:xfrm>
            <a:prstGeom prst="ellipse">
              <a:avLst/>
            </a:prstGeom>
            <a:gradFill rotWithShape="0">
              <a:gsLst>
                <a:gs pos="0">
                  <a:schemeClr val="accent2"/>
                </a:gs>
                <a:gs pos="100000">
                  <a:schemeClr val="accent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8" name="Oval 212"/>
            <p:cNvSpPr>
              <a:spLocks noChangeArrowheads="1"/>
            </p:cNvSpPr>
            <p:nvPr/>
          </p:nvSpPr>
          <p:spPr bwMode="hidden">
            <a:xfrm>
              <a:off x="5689" y="1811"/>
              <a:ext cx="128" cy="61"/>
            </a:xfrm>
            <a:prstGeom prst="ellipse">
              <a:avLst/>
            </a:prstGeom>
            <a:gradFill rotWithShape="0">
              <a:gsLst>
                <a:gs pos="0">
                  <a:schemeClr val="accent2"/>
                </a:gs>
                <a:gs pos="100000">
                  <a:schemeClr val="accent2">
                    <a:gamma/>
                    <a:shade val="57647"/>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29" name="Oval 213"/>
            <p:cNvSpPr>
              <a:spLocks noChangeArrowheads="1"/>
            </p:cNvSpPr>
            <p:nvPr/>
          </p:nvSpPr>
          <p:spPr bwMode="hidden">
            <a:xfrm>
              <a:off x="5663" y="2680"/>
              <a:ext cx="156" cy="83"/>
            </a:xfrm>
            <a:prstGeom prst="ellipse">
              <a:avLst/>
            </a:prstGeom>
            <a:gradFill rotWithShape="0">
              <a:gsLst>
                <a:gs pos="0">
                  <a:schemeClr val="accent2"/>
                </a:gs>
                <a:gs pos="100000">
                  <a:schemeClr val="accent2">
                    <a:gamma/>
                    <a:shade val="5451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30" name="Oval 214"/>
            <p:cNvSpPr>
              <a:spLocks noChangeArrowheads="1"/>
            </p:cNvSpPr>
            <p:nvPr/>
          </p:nvSpPr>
          <p:spPr bwMode="hidden">
            <a:xfrm>
              <a:off x="-65" y="2865"/>
              <a:ext cx="150" cy="89"/>
            </a:xfrm>
            <a:prstGeom prst="ellipse">
              <a:avLst/>
            </a:prstGeom>
            <a:gradFill rotWithShape="0">
              <a:gsLst>
                <a:gs pos="0">
                  <a:schemeClr val="bg1"/>
                </a:gs>
                <a:gs pos="100000">
                  <a:schemeClr val="bg1">
                    <a:gamma/>
                    <a:shade val="69804"/>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31" name="Oval 215"/>
            <p:cNvSpPr>
              <a:spLocks noChangeArrowheads="1"/>
            </p:cNvSpPr>
            <p:nvPr/>
          </p:nvSpPr>
          <p:spPr bwMode="hidden">
            <a:xfrm>
              <a:off x="2" y="2477"/>
              <a:ext cx="156" cy="89"/>
            </a:xfrm>
            <a:prstGeom prst="ellipse">
              <a:avLst/>
            </a:prstGeom>
            <a:gradFill rotWithShape="0">
              <a:gsLst>
                <a:gs pos="0">
                  <a:schemeClr val="bg1"/>
                </a:gs>
                <a:gs pos="100000">
                  <a:schemeClr val="bg1">
                    <a:gamma/>
                    <a:shade val="7568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32" name="Oval 216"/>
            <p:cNvSpPr>
              <a:spLocks noChangeArrowheads="1"/>
            </p:cNvSpPr>
            <p:nvPr/>
          </p:nvSpPr>
          <p:spPr bwMode="hidden">
            <a:xfrm>
              <a:off x="-9" y="1436"/>
              <a:ext cx="106" cy="44"/>
            </a:xfrm>
            <a:prstGeom prst="ellipse">
              <a:avLst/>
            </a:prstGeom>
            <a:gradFill rotWithShape="0">
              <a:gsLst>
                <a:gs pos="0">
                  <a:schemeClr val="bg1"/>
                </a:gs>
                <a:gs pos="100000">
                  <a:schemeClr val="bg1">
                    <a:gamma/>
                    <a:shade val="90980"/>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5033" name="Oval 217"/>
            <p:cNvSpPr>
              <a:spLocks noChangeArrowheads="1"/>
            </p:cNvSpPr>
            <p:nvPr/>
          </p:nvSpPr>
          <p:spPr bwMode="hidden">
            <a:xfrm>
              <a:off x="5624" y="4010"/>
              <a:ext cx="201" cy="106"/>
            </a:xfrm>
            <a:prstGeom prst="ellipse">
              <a:avLst/>
            </a:prstGeom>
            <a:gradFill rotWithShape="0">
              <a:gsLst>
                <a:gs pos="0">
                  <a:schemeClr val="accent2"/>
                </a:gs>
                <a:gs pos="100000">
                  <a:schemeClr val="accent2">
                    <a:gamma/>
                    <a:shade val="39216"/>
                    <a:invGamma/>
                  </a:schemeClr>
                </a:gs>
              </a:gsLst>
              <a:lin ang="2700000" scaled="1"/>
            </a:gradFill>
            <a:ln w="9525">
              <a:noFill/>
              <a:round/>
            </a:ln>
            <a:effectLst/>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grpSp>
      <p:sp>
        <p:nvSpPr>
          <p:cNvPr id="35034" name="Rectangle 218"/>
          <p:cNvSpPr>
            <a:spLocks noGrp="1" noChangeArrowheads="1"/>
          </p:cNvSpPr>
          <p:nvPr>
            <p:ph type="sldNum" sz="quarter" idx="4"/>
          </p:nvPr>
        </p:nvSpPr>
        <p:spPr bwMode="auto">
          <a:xfrm>
            <a:off x="6553200" y="6243638"/>
            <a:ext cx="21336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r" defTabSz="914400" rtl="0" eaLnBrk="1" fontAlgn="base" latinLnBrk="0" hangingPunct="1">
              <a:lnSpc>
                <a:spcPct val="100000"/>
              </a:lnSpc>
              <a:spcBef>
                <a:spcPct val="0"/>
              </a:spcBef>
              <a:spcAft>
                <a:spcPct val="0"/>
              </a:spcAft>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fld id="{9A0DB2DC-4C9A-4742-B13C-FB6460FD3503}" type="slidenum">
              <a:rPr lang="en-US" altLang="zh-CN">
                <a:effectLst>
                  <a:outerShdw blurRad="38100" dist="38100" dir="2700000">
                    <a:srgbClr val="C0C0C0"/>
                  </a:outerShdw>
                </a:effectLst>
                <a:latin typeface="Arial" pitchFamily="34" charset="0"/>
              </a:rPr>
              <a:t/>
            </a:fld>
            <a:endParaRPr lang="en-US" altLang="zh-CN">
              <a:effectLst>
                <a:outerShdw blurRad="38100" dist="38100" dir="2700000">
                  <a:srgbClr val="C0C0C0"/>
                </a:outerShdw>
              </a:effectLst>
              <a:latin typeface="Arial" pitchFamily="34" charset="0"/>
            </a:endParaRPr>
          </a:p>
        </p:txBody>
      </p:sp>
      <p:sp>
        <p:nvSpPr>
          <p:cNvPr id="35035" name="Rectangle 219"/>
          <p:cNvSpPr>
            <a:spLocks noGrp="1" noChangeArrowheads="1"/>
          </p:cNvSpPr>
          <p:nvPr>
            <p:ph type="dt" sz="half" idx="2"/>
          </p:nvPr>
        </p:nvSpPr>
        <p:spPr bwMode="auto">
          <a:xfrm>
            <a:off x="457200" y="6243638"/>
            <a:ext cx="21336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l" defTabSz="914400" rtl="0" eaLnBrk="1" fontAlgn="base" latinLnBrk="0" hangingPunct="1">
              <a:lnSpc>
                <a:spcPct val="100000"/>
              </a:lnSpc>
              <a:spcBef>
                <a:spcPct val="0"/>
              </a:spcBef>
              <a:spcAft>
                <a:spcPct val="0"/>
              </a:spcAft>
              <a:buNone/>
              <a:defRPr sz="1200" b="0" i="0" u="none" kern="1200" baseline="0">
                <a:solidFill>
                  <a:schemeClr val="tx1"/>
                </a:solidFill>
                <a:effectLst>
                  <a:outerShdw blurRad="38100" dist="38100" dir="2700000" algn="tl">
                    <a:srgbClr val="000000"/>
                  </a:outerShdw>
                </a:effectLst>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5036" name="Rectangle 220"/>
          <p:cNvSpPr>
            <a:spLocks noGrp="1" noChangeArrowheads="1"/>
          </p:cNvSpPr>
          <p:nvPr>
            <p:ph type="ftr" sz="quarter" idx="3"/>
          </p:nvPr>
        </p:nvSpPr>
        <p:spPr bwMode="auto">
          <a:xfrm>
            <a:off x="3124200" y="6243638"/>
            <a:ext cx="28956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200" b="0" i="0" u="none" kern="1200" baseline="0">
                <a:solidFill>
                  <a:schemeClr val="tx1"/>
                </a:solidFill>
                <a:effectLst>
                  <a:outerShdw blurRad="38100" dist="38100" dir="2700000" algn="tl">
                    <a:srgbClr val="000000"/>
                  </a:outerShdw>
                </a:effectLst>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outerShdw blurRad="38100" dist="38100" dir="2700000" algn="tl">
                  <a:srgbClr val="000000"/>
                </a:outerShdw>
              </a:effectLst>
              <a:uLnTx/>
              <a:uFillTx/>
              <a:latin typeface="Arial" pitchFamily="34" charset="0"/>
              <a:ea typeface="宋体" panose="02010600030101010101" pitchFamily="2" charset="-122"/>
              <a:cs typeface="+mn-cs"/>
            </a:endParaRPr>
          </a:p>
        </p:txBody>
      </p:sp>
      <p:sp>
        <p:nvSpPr>
          <p:cNvPr id="35037" name="Rectangle 221"/>
          <p:cNvSpPr>
            <a:spLocks noGrp="1" noChangeArrowheads="1"/>
          </p:cNvSpPr>
          <p:nvPr>
            <p:ph type="body" idx="1"/>
          </p:nvPr>
        </p:nvSpPr>
        <p:spPr bwMode="auto">
          <a:xfrm>
            <a:off x="457200" y="1600200"/>
            <a:ext cx="8229600" cy="4533900"/>
          </a:xfrm>
          <a:prstGeom prst="rect">
            <a:avLst/>
          </a:prstGeom>
          <a:noFill/>
          <a:ln w="9525">
            <a:noFill/>
            <a:miter lim="800000"/>
          </a:ln>
          <a:effectLst/>
        </p:spPr>
        <p:txBody>
          <a:bodyPr vert="horz" wrap="square" lIns="91440" tIns="45720" rIns="91440" bIns="45720" numCol="1" anchor="t" anchorCtr="0" compatLnSpc="1"/>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smtClean="0"/>
          </a:p>
        </p:txBody>
      </p:sp>
      <p:sp>
        <p:nvSpPr>
          <p:cNvPr id="35038" name="Rectangle 222"/>
          <p:cNvSpPr>
            <a:spLocks noGrp="1" noChangeArrowheads="1"/>
          </p:cNvSpPr>
          <p:nvPr>
            <p:ph type="title"/>
          </p:nvPr>
        </p:nvSpPr>
        <p:spPr bwMode="auto">
          <a:xfrm>
            <a:off x="457200" y="274638"/>
            <a:ext cx="8229600" cy="1143000"/>
          </a:xfrm>
          <a:prstGeom prst="rect">
            <a:avLst/>
          </a:prstGeom>
          <a:noFill/>
          <a:ln w="9525">
            <a:noFill/>
            <a:miter lim="800000"/>
          </a:ln>
          <a:effectLst/>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Tree>
  </p:cSld>
  <p:clrMap bg1="dk2" tx1="lt1" bg2="dk1"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hlink"/>
        </a:buClr>
        <a:buFont typeface="Wingdings" panose="05000000000000000000" pitchFamily="2" charset="2"/>
        <a:buBlip>
          <a:blip r:embed="rId12"/>
        </a:buBlip>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50000"/>
        <a:buFont typeface="Wingdings" panose="05000000000000000000" pitchFamily="2" charset="2"/>
        <a:buChar char="n"/>
        <a:defRPr sz="2800">
          <a:solidFill>
            <a:schemeClr val="tx1"/>
          </a:solidFill>
          <a:effectLst>
            <a:outerShdw blurRad="38100" dist="38100" dir="2700000" algn="tl">
              <a:srgbClr val="000000"/>
            </a:outerShdw>
          </a:effectLst>
          <a:latin typeface="+mn-lt"/>
          <a:ea typeface="+mn-ea"/>
        </a:defRPr>
      </a:lvl2pPr>
      <a:lvl3pPr marL="1143000" indent="-228600" algn="l" rtl="0" eaLnBrk="0" fontAlgn="base" hangingPunct="0">
        <a:spcBef>
          <a:spcPct val="20000"/>
        </a:spcBef>
        <a:spcAft>
          <a:spcPct val="0"/>
        </a:spcAft>
        <a:buClr>
          <a:schemeClr val="hlink"/>
        </a:buClr>
        <a:buFont typeface="Wingdings" panose="05000000000000000000" pitchFamily="2" charset="2"/>
        <a:buBlip>
          <a:blip r:embed="rId12"/>
        </a:buBlip>
        <a:defRPr sz="2400">
          <a:solidFill>
            <a:schemeClr val="tx1"/>
          </a:solidFill>
          <a:effectLst>
            <a:outerShdw blurRad="38100" dist="38100" dir="2700000" algn="tl">
              <a:srgbClr val="000000"/>
            </a:outerShdw>
          </a:effectLst>
          <a:latin typeface="+mn-lt"/>
          <a:ea typeface="+mn-ea"/>
        </a:defRPr>
      </a:lvl3pPr>
      <a:lvl4pPr marL="16002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000">
          <a:solidFill>
            <a:schemeClr val="tx1"/>
          </a:solidFill>
          <a:effectLst>
            <a:outerShdw blurRad="38100" dist="38100" dir="2700000" algn="tl">
              <a:srgbClr val="000000"/>
            </a:outerShdw>
          </a:effectLst>
          <a:latin typeface="+mn-lt"/>
          <a:ea typeface="+mn-ea"/>
        </a:defRPr>
      </a:lvl4pPr>
      <a:lvl5pPr marL="2057400" indent="-228600" algn="l" rtl="0" eaLnBrk="0" fontAlgn="base" hangingPunct="0">
        <a:spcBef>
          <a:spcPct val="20000"/>
        </a:spcBef>
        <a:spcAft>
          <a:spcPct val="0"/>
        </a:spcAft>
        <a:buClr>
          <a:schemeClr val="hlink"/>
        </a:buClr>
        <a:buFont typeface="Wingdings" panose="05000000000000000000" pitchFamily="2" charset="2"/>
        <a:buBlip>
          <a:blip r:embed="rId12"/>
        </a:buBlip>
        <a:defRPr sz="200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hlink"/>
        </a:buClr>
        <a:buFont typeface="Wingdings" panose="05000000000000000000" pitchFamily="2" charset="2"/>
        <a:buBlip>
          <a:blip r:embed="rId12"/>
        </a:buBlip>
        <a:defRPr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hlink"/>
        </a:buClr>
        <a:buFont typeface="Wingdings" panose="05000000000000000000" pitchFamily="2" charset="2"/>
        <a:buBlip>
          <a:blip r:embed="rId12"/>
        </a:buBlip>
        <a:defRPr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hlink"/>
        </a:buClr>
        <a:buFont typeface="Wingdings" panose="05000000000000000000" pitchFamily="2" charset="2"/>
        <a:buBlip>
          <a:blip r:embed="rId12"/>
        </a:buBlip>
        <a:defRPr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hlink"/>
        </a:buClr>
        <a:buFont typeface="Wingdings" panose="05000000000000000000" pitchFamily="2" charset="2"/>
        <a:buBlip>
          <a:blip r:embed="rId12"/>
        </a:buBlip>
        <a:defRPr sz="2000">
          <a:solidFill>
            <a:schemeClr val="tx1"/>
          </a:solidFill>
          <a:effectLst>
            <a:outerShdw blurRad="38100" dist="38100" dir="2700000" algn="tl">
              <a:srgbClr val="000000"/>
            </a:outerShdw>
          </a:effectLst>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0612007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TextBox 8"/>
          <p:cNvSpPr txBox="1"/>
          <p:nvPr/>
        </p:nvSpPr>
        <p:spPr>
          <a:xfrm>
            <a:off x="0" y="1196975"/>
            <a:ext cx="9144000" cy="7080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4000">
                <a:latin typeface="Arial" pitchFamily="34" charset="0"/>
              </a:rPr>
              <a:t>SATA</a:t>
            </a:r>
            <a:r>
              <a:rPr lang="zh-CN" altLang="en-US" sz="4000">
                <a:latin typeface="Arial" pitchFamily="34" charset="0"/>
              </a:rPr>
              <a:t>协议简介</a:t>
            </a:r>
            <a:endParaRPr lang="zh-CN" altLang="en-US" sz="4000">
              <a:latin typeface="Arial" pitchFamily="34" charset="0"/>
            </a:endParaRPr>
          </a:p>
        </p:txBody>
      </p:sp>
      <p:sp>
        <p:nvSpPr>
          <p:cNvPr id="4"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pic>
        <p:nvPicPr>
          <p:cNvPr id="3076" name="Picture 4"/>
          <p:cNvPicPr>
            <a:picLocks noChangeAspect="1"/>
          </p:cNvPicPr>
          <p:nvPr/>
        </p:nvPicPr>
        <p:blipFill>
          <a:blip r:embed="rId2"/>
          <a:stretch>
            <a:fillRect/>
          </a:stretch>
        </p:blipFill>
        <p:spPr>
          <a:xfrm>
            <a:off x="2051050" y="2276475"/>
            <a:ext cx="5229225" cy="4076700"/>
          </a:xfrm>
          <a:prstGeom prst="rect">
            <a:avLst/>
          </a:prstGeom>
          <a:noFill/>
          <a:ln w="9525">
            <a:noFill/>
          </a:ln>
        </p:spPr>
      </p:pic>
      <p:sp>
        <p:nvSpPr>
          <p:cNvPr id="3077" name="TextBox 3076"/>
          <p:cNvSpPr txBox="1"/>
          <p:nvPr/>
        </p:nvSpPr>
        <p:spPr>
          <a:xfrm>
            <a:off x="914400" y="914400"/>
            <a:ext cx="1371600" cy="320040"/>
          </a:xfrm>
          <a:prstGeom prst="rect">
            <a:avLst/>
          </a:prstGeom>
          <a:noFill/>
        </p:spPr>
        <p:txBody>
          <a:bodyPr wrap="none">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TextBox 8"/>
          <p:cNvSpPr txBox="1"/>
          <p:nvPr/>
        </p:nvSpPr>
        <p:spPr>
          <a:xfrm>
            <a:off x="0" y="2420938"/>
            <a:ext cx="9144000" cy="76993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400">
                <a:latin typeface="Arial" pitchFamily="34" charset="0"/>
              </a:rPr>
              <a:t>第一部分 物理层</a:t>
            </a:r>
            <a:endParaRPr lang="zh-CN" altLang="en-US" sz="4400">
              <a:latin typeface="Arial" pitchFamily="34" charset="0"/>
            </a:endParaRPr>
          </a:p>
        </p:txBody>
      </p:sp>
      <p:sp>
        <p:nvSpPr>
          <p:cNvPr id="4"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2" name="Picture 4"/>
          <p:cNvPicPr>
            <a:picLocks noChangeAspect="1"/>
          </p:cNvPicPr>
          <p:nvPr/>
        </p:nvPicPr>
        <p:blipFill>
          <a:blip r:embed="rId2"/>
          <a:stretch>
            <a:fillRect/>
          </a:stretch>
        </p:blipFill>
        <p:spPr>
          <a:xfrm>
            <a:off x="2268538" y="1773238"/>
            <a:ext cx="4819650" cy="3571875"/>
          </a:xfrm>
          <a:prstGeom prst="rect">
            <a:avLst/>
          </a:prstGeom>
          <a:noFill/>
          <a:ln w="9525">
            <a:noFill/>
          </a:ln>
        </p:spPr>
      </p:pic>
      <p:sp>
        <p:nvSpPr>
          <p:cNvPr id="6"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12"/>
          <p:cNvSpPr/>
          <p:nvPr/>
        </p:nvSpPr>
        <p:spPr>
          <a:xfrm>
            <a:off x="5080000" y="5122863"/>
            <a:ext cx="9144000" cy="0"/>
          </a:xfrm>
          <a:prstGeom prst="rect">
            <a:avLst/>
          </a:prstGeom>
          <a:noFill/>
          <a:ln w="9525">
            <a:noFill/>
          </a:ln>
        </p:spPr>
        <p:txBody>
          <a:bodyPr wrap="none" anchor="ctr" anchorCtr="0">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6147" name="Rectangle 14"/>
          <p:cNvSpPr/>
          <p:nvPr/>
        </p:nvSpPr>
        <p:spPr>
          <a:xfrm>
            <a:off x="2235200" y="5051425"/>
            <a:ext cx="9144000" cy="0"/>
          </a:xfrm>
          <a:prstGeom prst="rect">
            <a:avLst/>
          </a:prstGeom>
          <a:noFill/>
          <a:ln w="9525">
            <a:noFill/>
          </a:ln>
        </p:spPr>
        <p:txBody>
          <a:bodyPr wrap="none" anchor="ctr" anchorCtr="0">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6148" name="Text Box 4"/>
          <p:cNvSpPr txBox="1"/>
          <p:nvPr/>
        </p:nvSpPr>
        <p:spPr>
          <a:xfrm>
            <a:off x="0" y="1196975"/>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物理层的功能</a:t>
            </a:r>
            <a:endParaRPr lang="zh-CN" altLang="en-US" sz="2400" b="1">
              <a:latin typeface="Arial" pitchFamily="34" charset="0"/>
              <a:ea typeface="幼圆" panose="02010509060101010101" pitchFamily="49" charset="-122"/>
            </a:endParaRPr>
          </a:p>
        </p:txBody>
      </p:sp>
      <p:sp>
        <p:nvSpPr>
          <p:cNvPr id="6149" name="Text Box 6"/>
          <p:cNvSpPr txBox="1"/>
          <p:nvPr/>
        </p:nvSpPr>
        <p:spPr>
          <a:xfrm>
            <a:off x="0" y="1916113"/>
            <a:ext cx="9144000" cy="397033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TW" altLang="zh-CN" sz="2200" b="1">
                <a:latin typeface="Arial" pitchFamily="34" charset="0"/>
                <a:ea typeface="幼圆" panose="02010509060101010101" pitchFamily="49" charset="-122"/>
              </a:rPr>
              <a:t> </a:t>
            </a:r>
            <a:r>
              <a:rPr lang="en-US" altLang="zh-TW" sz="22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以</a:t>
            </a:r>
            <a:r>
              <a:rPr lang="en-US" altLang="zh-CN" sz="2000" b="1">
                <a:latin typeface="Arial" pitchFamily="34" charset="0"/>
                <a:ea typeface="幼圆" panose="02010509060101010101" pitchFamily="49" charset="-122"/>
              </a:rPr>
              <a:t>1.5Gbps</a:t>
            </a:r>
            <a:r>
              <a:rPr lang="zh-CN" altLang="en-US" sz="2000" b="1">
                <a:latin typeface="Arial" pitchFamily="34" charset="0"/>
                <a:ea typeface="幼圆" panose="02010509060101010101" pitchFamily="49" charset="-122"/>
              </a:rPr>
              <a:t>、</a:t>
            </a:r>
            <a:r>
              <a:rPr lang="en-US" altLang="zh-CN" sz="2000" b="1">
                <a:latin typeface="Arial" pitchFamily="34" charset="0"/>
                <a:ea typeface="幼圆" panose="02010509060101010101" pitchFamily="49" charset="-122"/>
              </a:rPr>
              <a:t>3.0Gbps</a:t>
            </a:r>
            <a:r>
              <a:rPr lang="zh-CN" altLang="en-US" sz="2000" b="1">
                <a:latin typeface="Arial" pitchFamily="34" charset="0"/>
                <a:ea typeface="幼圆" panose="02010509060101010101" pitchFamily="49" charset="-122"/>
              </a:rPr>
              <a:t>或者</a:t>
            </a:r>
            <a:r>
              <a:rPr lang="en-US" altLang="zh-CN" sz="2000" b="1">
                <a:latin typeface="Arial" pitchFamily="34" charset="0"/>
                <a:ea typeface="幼圆" panose="02010509060101010101" pitchFamily="49" charset="-122"/>
              </a:rPr>
              <a:t>6Gbps</a:t>
            </a:r>
            <a:r>
              <a:rPr lang="zh-CN" altLang="en-US" sz="2000" b="1">
                <a:latin typeface="Arial" pitchFamily="34" charset="0"/>
                <a:ea typeface="幼圆" panose="02010509060101010101" pitchFamily="49" charset="-122"/>
              </a:rPr>
              <a:t>的速率传输</a:t>
            </a:r>
            <a:r>
              <a:rPr lang="en-US" altLang="zh-CN" sz="2000" b="1">
                <a:latin typeface="Arial" pitchFamily="34" charset="0"/>
                <a:ea typeface="幼圆" panose="02010509060101010101" pitchFamily="49" charset="-122"/>
              </a:rPr>
              <a:t>DNRZ</a:t>
            </a:r>
            <a:r>
              <a:rPr lang="zh-CN" altLang="en-US" sz="2000" b="1">
                <a:latin typeface="Arial" pitchFamily="34" charset="0"/>
                <a:ea typeface="幼圆" panose="02010509060101010101" pitchFamily="49" charset="-122"/>
              </a:rPr>
              <a:t>串行数据流；</a:t>
            </a:r>
            <a:endParaRPr lang="en-US" altLang="zh-CN" sz="2000" b="1">
              <a:latin typeface="Arial" pitchFamily="34" charset="0"/>
              <a:ea typeface="幼圆" panose="02010509060101010101" pitchFamily="49" charset="-122"/>
            </a:endParaRPr>
          </a:p>
          <a:p>
            <a:pPr algn="l">
              <a:spcBef>
                <a:spcPct val="50000"/>
              </a:spcBef>
            </a:pPr>
            <a:r>
              <a:rPr lang="en-US" altLang="zh-TW"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发送端和接收端提供</a:t>
            </a:r>
            <a:r>
              <a:rPr lang="en-US" altLang="zh-CN" sz="2000" b="1">
                <a:latin typeface="Arial" pitchFamily="34" charset="0"/>
                <a:ea typeface="幼圆" panose="02010509060101010101" pitchFamily="49" charset="-122"/>
              </a:rPr>
              <a:t>100</a:t>
            </a:r>
            <a:r>
              <a:rPr lang="zh-CN" altLang="en-US" sz="2000" b="1">
                <a:latin typeface="Arial" pitchFamily="34" charset="0"/>
                <a:ea typeface="幼圆" panose="02010509060101010101" pitchFamily="49" charset="-122"/>
              </a:rPr>
              <a:t>欧姆的终端匹配电阻；</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将链路层接收的并行数据进行串行化之后发送；</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接收高速串行数据转换成并行数据，包括从串行数据流中进行数据提取和时钟恢复；</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检测</a:t>
            </a:r>
            <a:r>
              <a:rPr lang="en-US" altLang="zh-CN" sz="2000" b="1">
                <a:latin typeface="Arial" pitchFamily="34" charset="0"/>
                <a:ea typeface="幼圆" panose="02010509060101010101" pitchFamily="49" charset="-122"/>
              </a:rPr>
              <a:t>ALIGN</a:t>
            </a:r>
            <a:r>
              <a:rPr lang="zh-CN" altLang="en-US" sz="2000" b="1">
                <a:latin typeface="Arial" pitchFamily="34" charset="0"/>
                <a:ea typeface="幼圆" panose="02010509060101010101" pitchFamily="49" charset="-122"/>
              </a:rPr>
              <a:t>原语，进行数据对齐；</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带外信号的接收和发送；</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使用带外信号进行</a:t>
            </a:r>
            <a:r>
              <a:rPr lang="en-US" altLang="zh-CN" sz="2000" b="1">
                <a:latin typeface="Arial" pitchFamily="34" charset="0"/>
                <a:ea typeface="幼圆" panose="02010509060101010101" pitchFamily="49" charset="-122"/>
              </a:rPr>
              <a:t>SATA</a:t>
            </a:r>
            <a:r>
              <a:rPr lang="zh-CN" altLang="en-US" sz="2000" b="1">
                <a:latin typeface="Arial" pitchFamily="34" charset="0"/>
                <a:ea typeface="幼圆" panose="02010509060101010101" pitchFamily="49" charset="-122"/>
              </a:rPr>
              <a:t>接口初始化和主从之间速率协商；</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向链路层发连接状态（已连接、未连接、已连接但是速率协商失败）；</a:t>
            </a:r>
            <a:endParaRPr lang="zh-TW" altLang="zh-CN" sz="2200" b="1">
              <a:latin typeface="Arial" pitchFamily="34" charset="0"/>
              <a:ea typeface="幼圆" panose="02010509060101010101" pitchFamily="49" charset="-122"/>
            </a:endParaRPr>
          </a:p>
        </p:txBody>
      </p:sp>
      <p:sp>
        <p:nvSpPr>
          <p:cNvPr id="8"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Text Box 4"/>
          <p:cNvSpPr txBox="1"/>
          <p:nvPr/>
        </p:nvSpPr>
        <p:spPr>
          <a:xfrm>
            <a:off x="0" y="1052513"/>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物理层的主要状态</a:t>
            </a:r>
            <a:endParaRPr lang="zh-CN" altLang="en-US" sz="2400" b="1">
              <a:latin typeface="Arial" pitchFamily="34" charset="0"/>
              <a:ea typeface="幼圆" panose="02010509060101010101" pitchFamily="49" charset="-122"/>
            </a:endParaRPr>
          </a:p>
        </p:txBody>
      </p:sp>
      <p:sp>
        <p:nvSpPr>
          <p:cNvPr id="7171" name="Text Box 6"/>
          <p:cNvSpPr txBox="1"/>
          <p:nvPr/>
        </p:nvSpPr>
        <p:spPr>
          <a:xfrm>
            <a:off x="1116013" y="1196975"/>
            <a:ext cx="4500562" cy="50482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endParaRPr lang="en-US" altLang="zh-CN" sz="22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Reset</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COMINIT</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AwaitCOMWAKE</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AwaitNoCOMWAKE</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Calibrate</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COMWAKE</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SendAlign</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Ready</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Parity</a:t>
            </a:r>
            <a:r>
              <a:rPr lang="zh-CN" altLang="en-US" sz="2000" b="1">
                <a:latin typeface="Arial" pitchFamily="34" charset="0"/>
                <a:ea typeface="幼圆" panose="02010509060101010101" pitchFamily="49" charset="-122"/>
              </a:rPr>
              <a:t>、</a:t>
            </a:r>
            <a:r>
              <a:rPr lang="en-US" altLang="zh-CN" sz="2000" b="1">
                <a:latin typeface="Arial" pitchFamily="34" charset="0"/>
                <a:ea typeface="幼圆" panose="02010509060101010101" pitchFamily="49" charset="-122"/>
              </a:rPr>
              <a:t>Slubmber</a:t>
            </a:r>
            <a:endParaRPr lang="en-US" altLang="zh-CN" sz="20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l"/>
            </a:pPr>
            <a:r>
              <a:rPr lang="en-US" altLang="zh-CN" sz="2000" b="1">
                <a:latin typeface="Arial" pitchFamily="34" charset="0"/>
                <a:ea typeface="幼圆" panose="02010509060101010101" pitchFamily="49" charset="-122"/>
              </a:rPr>
              <a:t> Reduce Speed</a:t>
            </a:r>
            <a:endParaRPr lang="en-US" altLang="zh-CN" sz="2200" b="1">
              <a:latin typeface="Arial" pitchFamily="34" charset="0"/>
              <a:ea typeface="幼圆" panose="02010509060101010101" pitchFamily="49" charset="-122"/>
            </a:endParaRPr>
          </a:p>
        </p:txBody>
      </p:sp>
      <p:sp>
        <p:nvSpPr>
          <p:cNvPr id="6"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Text Box 5"/>
          <p:cNvSpPr txBox="1"/>
          <p:nvPr/>
        </p:nvSpPr>
        <p:spPr>
          <a:xfrm>
            <a:off x="0" y="1268413"/>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物理层上电初始化</a:t>
            </a:r>
            <a:endParaRPr lang="zh-CN" altLang="en-US" sz="2400" b="1">
              <a:latin typeface="Arial" pitchFamily="34" charset="0"/>
              <a:ea typeface="幼圆" panose="02010509060101010101" pitchFamily="49" charset="-122"/>
            </a:endParaRPr>
          </a:p>
        </p:txBody>
      </p:sp>
      <p:sp>
        <p:nvSpPr>
          <p:cNvPr id="8195" name="Text Box 9"/>
          <p:cNvSpPr txBox="1"/>
          <p:nvPr/>
        </p:nvSpPr>
        <p:spPr>
          <a:xfrm>
            <a:off x="0" y="2636838"/>
            <a:ext cx="9144000" cy="4000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000" b="1">
                <a:latin typeface="Arial" pitchFamily="34" charset="0"/>
                <a:ea typeface="幼圆" panose="02010509060101010101" pitchFamily="49" charset="-122"/>
              </a:rPr>
              <a:t>	</a:t>
            </a:r>
            <a:endParaRPr lang="en-US" altLang="zh-CN" sz="2000" b="1">
              <a:latin typeface="Arial" pitchFamily="34" charset="0"/>
              <a:ea typeface="幼圆" panose="02010509060101010101" pitchFamily="49" charset="-122"/>
            </a:endParaRPr>
          </a:p>
        </p:txBody>
      </p:sp>
      <p:pic>
        <p:nvPicPr>
          <p:cNvPr id="8196" name="Picture 7"/>
          <p:cNvPicPr>
            <a:picLocks noChangeAspect="1"/>
          </p:cNvPicPr>
          <p:nvPr/>
        </p:nvPicPr>
        <p:blipFill>
          <a:blip r:embed="rId2"/>
          <a:stretch>
            <a:fillRect/>
          </a:stretch>
        </p:blipFill>
        <p:spPr>
          <a:xfrm>
            <a:off x="1258888" y="2205038"/>
            <a:ext cx="6629400" cy="3848100"/>
          </a:xfrm>
          <a:prstGeom prst="rect">
            <a:avLst/>
          </a:prstGeom>
          <a:noFill/>
          <a:ln w="9525">
            <a:noFill/>
          </a:ln>
        </p:spPr>
      </p:pic>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Text Box 3"/>
          <p:cNvSpPr txBox="1"/>
          <p:nvPr/>
        </p:nvSpPr>
        <p:spPr>
          <a:xfrm>
            <a:off x="0" y="836613"/>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电源管理</a:t>
            </a:r>
            <a:endParaRPr lang="zh-CN" altLang="en-US" sz="2400" b="1">
              <a:latin typeface="Arial" pitchFamily="34" charset="0"/>
              <a:ea typeface="幼圆" panose="02010509060101010101" pitchFamily="49" charset="-122"/>
            </a:endParaRPr>
          </a:p>
        </p:txBody>
      </p:sp>
      <p:sp>
        <p:nvSpPr>
          <p:cNvPr id="9219" name="Text Box 8"/>
          <p:cNvSpPr txBox="1"/>
          <p:nvPr/>
        </p:nvSpPr>
        <p:spPr>
          <a:xfrm>
            <a:off x="0" y="1484313"/>
            <a:ext cx="3348038" cy="46196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Partial</a:t>
            </a:r>
            <a:r>
              <a:rPr lang="zh-CN" altLang="en-US" sz="2400" b="1">
                <a:latin typeface="Arial" pitchFamily="34" charset="0"/>
                <a:ea typeface="幼圆" panose="02010509060101010101" pitchFamily="49" charset="-122"/>
              </a:rPr>
              <a:t>模式：</a:t>
            </a:r>
            <a:endParaRPr lang="zh-CN" altLang="en-US" sz="2400" b="1">
              <a:latin typeface="Arial" pitchFamily="34" charset="0"/>
              <a:ea typeface="幼圆" panose="02010509060101010101" pitchFamily="49" charset="-122"/>
            </a:endParaRPr>
          </a:p>
        </p:txBody>
      </p:sp>
      <p:sp>
        <p:nvSpPr>
          <p:cNvPr id="9220" name="Text Box 6"/>
          <p:cNvSpPr txBox="1"/>
          <p:nvPr/>
        </p:nvSpPr>
        <p:spPr>
          <a:xfrm>
            <a:off x="250825" y="2060575"/>
            <a:ext cx="4284663" cy="9382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TW" altLang="zh-CN" sz="2200" b="1">
                <a:latin typeface="Arial" pitchFamily="34" charset="0"/>
                <a:ea typeface="幼圆" panose="02010509060101010101" pitchFamily="49" charset="-122"/>
              </a:rPr>
              <a:t> </a:t>
            </a:r>
            <a:r>
              <a:rPr lang="zh-TW" altLang="en-US" sz="2200" b="1">
                <a:latin typeface="Arial" pitchFamily="34" charset="0"/>
                <a:ea typeface="幼圆" panose="02010509060101010101" pitchFamily="49" charset="-122"/>
              </a:rPr>
              <a:t> </a:t>
            </a:r>
            <a:r>
              <a:rPr lang="zh-TW"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a:p>
            <a:pPr algn="l">
              <a:spcBef>
                <a:spcPct val="50000"/>
              </a:spcBef>
            </a:pPr>
            <a:endParaRPr lang="en-US" altLang="zh-CN" sz="2200" b="1">
              <a:latin typeface="Arial" pitchFamily="34" charset="0"/>
              <a:ea typeface="幼圆" panose="02010509060101010101" pitchFamily="49" charset="-122"/>
            </a:endParaRPr>
          </a:p>
        </p:txBody>
      </p:sp>
      <p:sp>
        <p:nvSpPr>
          <p:cNvPr id="9221" name="Text Box 6"/>
          <p:cNvSpPr txBox="1"/>
          <p:nvPr/>
        </p:nvSpPr>
        <p:spPr>
          <a:xfrm>
            <a:off x="0" y="2060575"/>
            <a:ext cx="9144000" cy="4302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物理层部分电路进入休眠模式，能够在</a:t>
            </a:r>
            <a:r>
              <a:rPr lang="en-US" altLang="zh-CN" sz="2200" b="1">
                <a:latin typeface="Arial" pitchFamily="34" charset="0"/>
                <a:ea typeface="幼圆" panose="02010509060101010101" pitchFamily="49" charset="-122"/>
              </a:rPr>
              <a:t>10us</a:t>
            </a:r>
            <a:r>
              <a:rPr lang="zh-CN" altLang="en-US" sz="2200" b="1">
                <a:latin typeface="Arial" pitchFamily="34" charset="0"/>
                <a:ea typeface="幼圆" panose="02010509060101010101" pitchFamily="49" charset="-122"/>
              </a:rPr>
              <a:t>之内被唤醒。</a:t>
            </a:r>
            <a:endParaRPr lang="en-US" altLang="zh-CN" sz="2200" b="1">
              <a:latin typeface="Arial" pitchFamily="34" charset="0"/>
              <a:ea typeface="幼圆" panose="02010509060101010101" pitchFamily="49" charset="-122"/>
            </a:endParaRPr>
          </a:p>
        </p:txBody>
      </p:sp>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
        <p:nvSpPr>
          <p:cNvPr id="9223" name="Text Box 8"/>
          <p:cNvSpPr txBox="1"/>
          <p:nvPr/>
        </p:nvSpPr>
        <p:spPr>
          <a:xfrm>
            <a:off x="0" y="2924175"/>
            <a:ext cx="3348038" cy="46196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Slumber</a:t>
            </a:r>
            <a:r>
              <a:rPr lang="zh-CN" altLang="en-US" sz="2400" b="1">
                <a:latin typeface="Arial" pitchFamily="34" charset="0"/>
                <a:ea typeface="幼圆" panose="02010509060101010101" pitchFamily="49" charset="-122"/>
              </a:rPr>
              <a:t>模式：</a:t>
            </a:r>
            <a:endParaRPr lang="zh-CN" altLang="en-US" sz="2400" b="1">
              <a:latin typeface="Arial" pitchFamily="34" charset="0"/>
              <a:ea typeface="幼圆" panose="02010509060101010101" pitchFamily="49" charset="-122"/>
            </a:endParaRPr>
          </a:p>
        </p:txBody>
      </p:sp>
      <p:sp>
        <p:nvSpPr>
          <p:cNvPr id="9224" name="Text Box 6"/>
          <p:cNvSpPr txBox="1"/>
          <p:nvPr/>
        </p:nvSpPr>
        <p:spPr>
          <a:xfrm>
            <a:off x="0" y="3500438"/>
            <a:ext cx="9144000" cy="76993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与</a:t>
            </a:r>
            <a:r>
              <a:rPr lang="en-US" altLang="zh-CN" sz="2200" b="1">
                <a:latin typeface="Arial" pitchFamily="34" charset="0"/>
                <a:ea typeface="幼圆" panose="02010509060101010101" pitchFamily="49" charset="-122"/>
              </a:rPr>
              <a:t>Partial</a:t>
            </a:r>
            <a:r>
              <a:rPr lang="zh-CN" altLang="en-US" sz="2200" b="1">
                <a:latin typeface="Arial" pitchFamily="34" charset="0"/>
                <a:ea typeface="幼圆" panose="02010509060101010101" pitchFamily="49" charset="-122"/>
              </a:rPr>
              <a:t>模式相比可以关闭更多的电路，能够在</a:t>
            </a:r>
            <a:r>
              <a:rPr lang="en-US" altLang="zh-CN" sz="2200" b="1">
                <a:latin typeface="Arial" pitchFamily="34" charset="0"/>
                <a:ea typeface="幼圆" panose="02010509060101010101" pitchFamily="49" charset="-122"/>
              </a:rPr>
              <a:t>10ms</a:t>
            </a:r>
            <a:r>
              <a:rPr lang="zh-CN" altLang="en-US" sz="2200" b="1">
                <a:latin typeface="Arial" pitchFamily="34" charset="0"/>
                <a:ea typeface="幼圆" panose="02010509060101010101" pitchFamily="49" charset="-122"/>
              </a:rPr>
              <a:t>之内被唤醒。</a:t>
            </a:r>
            <a:endParaRPr lang="en-US" altLang="zh-CN" sz="2200" b="1">
              <a:latin typeface="Arial" pitchFamily="34" charset="0"/>
              <a:ea typeface="幼圆" panose="02010509060101010101" pitchFamily="49"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TextBox 8"/>
          <p:cNvSpPr txBox="1"/>
          <p:nvPr/>
        </p:nvSpPr>
        <p:spPr>
          <a:xfrm>
            <a:off x="0" y="2420938"/>
            <a:ext cx="9144000" cy="76993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400">
                <a:latin typeface="Arial" pitchFamily="34" charset="0"/>
              </a:rPr>
              <a:t>第二部分 链路层</a:t>
            </a:r>
            <a:endParaRPr lang="zh-CN" altLang="en-US" sz="4400">
              <a:latin typeface="Arial" pitchFamily="34" charset="0"/>
            </a:endParaRPr>
          </a:p>
        </p:txBody>
      </p:sp>
      <p:sp>
        <p:nvSpPr>
          <p:cNvPr id="4"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Text Box 3"/>
          <p:cNvSpPr txBox="1"/>
          <p:nvPr/>
        </p:nvSpPr>
        <p:spPr>
          <a:xfrm>
            <a:off x="0" y="1125538"/>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链路层的功能</a:t>
            </a:r>
            <a:endParaRPr lang="zh-CN" altLang="en-US" sz="2400" b="1">
              <a:latin typeface="Arial" pitchFamily="34" charset="0"/>
              <a:ea typeface="幼圆" panose="02010509060101010101" pitchFamily="49" charset="-122"/>
            </a:endParaRPr>
          </a:p>
        </p:txBody>
      </p:sp>
      <p:sp>
        <p:nvSpPr>
          <p:cNvPr id="11267" name="Text Box 6"/>
          <p:cNvSpPr txBox="1"/>
          <p:nvPr/>
        </p:nvSpPr>
        <p:spPr>
          <a:xfrm>
            <a:off x="0" y="1916113"/>
            <a:ext cx="9144000" cy="381793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TW" sz="22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与对方的链路层相互协商传送帧和原语；</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接收传输层传送的数据（</a:t>
            </a:r>
            <a:r>
              <a:rPr lang="en-US" altLang="zh-CN" sz="2000" b="1">
                <a:latin typeface="Arial" pitchFamily="34" charset="0"/>
                <a:ea typeface="幼圆" panose="02010509060101010101" pitchFamily="49" charset="-122"/>
              </a:rPr>
              <a:t>Dword</a:t>
            </a:r>
            <a:r>
              <a:rPr lang="zh-CN" altLang="en-US" sz="2000" b="1">
                <a:latin typeface="Arial" pitchFamily="34" charset="0"/>
                <a:ea typeface="幼圆" panose="02010509060101010101" pitchFamily="49" charset="-122"/>
              </a:rPr>
              <a:t>），计算数据的</a:t>
            </a:r>
            <a:r>
              <a:rPr lang="en-US" altLang="zh-CN" sz="2000" b="1">
                <a:latin typeface="Arial" pitchFamily="34" charset="0"/>
                <a:ea typeface="幼圆" panose="02010509060101010101" pitchFamily="49" charset="-122"/>
              </a:rPr>
              <a:t>CRC</a:t>
            </a:r>
            <a:r>
              <a:rPr lang="zh-CN" altLang="en-US" sz="2000" b="1">
                <a:latin typeface="Arial" pitchFamily="34" charset="0"/>
                <a:ea typeface="幼圆" panose="02010509060101010101" pitchFamily="49" charset="-122"/>
              </a:rPr>
              <a:t>校验值，给数据加上帧头、帧尾和</a:t>
            </a:r>
            <a:r>
              <a:rPr lang="en-US" altLang="zh-CN" sz="2000" b="1">
                <a:latin typeface="Arial" pitchFamily="34" charset="0"/>
                <a:ea typeface="幼圆" panose="02010509060101010101" pitchFamily="49" charset="-122"/>
              </a:rPr>
              <a:t>CRC</a:t>
            </a:r>
            <a:r>
              <a:rPr lang="zh-CN" altLang="en-US" sz="2000" b="1">
                <a:latin typeface="Arial" pitchFamily="34" charset="0"/>
                <a:ea typeface="幼圆" panose="02010509060101010101" pitchFamily="49" charset="-122"/>
              </a:rPr>
              <a:t>校验信息；</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接收对方链路层的数据信息，进行</a:t>
            </a:r>
            <a:r>
              <a:rPr lang="en-US" altLang="zh-CN" sz="2000" b="1">
                <a:latin typeface="Arial" pitchFamily="34" charset="0"/>
                <a:ea typeface="幼圆" panose="02010509060101010101" pitchFamily="49" charset="-122"/>
              </a:rPr>
              <a:t>CRC</a:t>
            </a:r>
            <a:r>
              <a:rPr lang="zh-CN" altLang="en-US" sz="2000" b="1">
                <a:latin typeface="Arial" pitchFamily="34" charset="0"/>
                <a:ea typeface="幼圆" panose="02010509060101010101" pitchFamily="49" charset="-122"/>
              </a:rPr>
              <a:t>校验，移除数据中的帧头、帧尾和</a:t>
            </a:r>
            <a:r>
              <a:rPr lang="en-US" altLang="zh-CN" sz="2000" b="1">
                <a:latin typeface="Arial" pitchFamily="34" charset="0"/>
                <a:ea typeface="幼圆" panose="02010509060101010101" pitchFamily="49" charset="-122"/>
              </a:rPr>
              <a:t>CRC</a:t>
            </a:r>
            <a:r>
              <a:rPr lang="zh-CN" altLang="en-US" sz="2000" b="1">
                <a:latin typeface="Arial" pitchFamily="34" charset="0"/>
                <a:ea typeface="幼圆" panose="02010509060101010101" pitchFamily="49" charset="-122"/>
              </a:rPr>
              <a:t>校验信息；</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帧流量控制；</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向传输层报告传输状态；</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8b/10b</a:t>
            </a:r>
            <a:r>
              <a:rPr lang="zh-CN" altLang="en-US" sz="2000" b="1">
                <a:latin typeface="Arial" pitchFamily="34" charset="0"/>
                <a:ea typeface="幼圆" panose="02010509060101010101" pitchFamily="49" charset="-122"/>
              </a:rPr>
              <a:t>编解码；</a:t>
            </a:r>
            <a:endParaRPr lang="en-US" altLang="zh-CN" sz="2000" b="1">
              <a:latin typeface="Arial" pitchFamily="34" charset="0"/>
              <a:ea typeface="幼圆" panose="02010509060101010101" pitchFamily="49" charset="-122"/>
            </a:endParaRPr>
          </a:p>
          <a:p>
            <a:pPr algn="l">
              <a:spcBef>
                <a:spcPct val="50000"/>
              </a:spcBef>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对数据加扰、解扰；</a:t>
            </a:r>
            <a:endParaRPr lang="zh-TW" altLang="zh-CN" sz="2200" b="1">
              <a:latin typeface="Arial" pitchFamily="34" charset="0"/>
              <a:ea typeface="幼圆" panose="02010509060101010101" pitchFamily="49" charset="-122"/>
            </a:endParaRPr>
          </a:p>
        </p:txBody>
      </p:sp>
      <p:sp>
        <p:nvSpPr>
          <p:cNvPr id="5"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Text Box 3"/>
          <p:cNvSpPr txBox="1"/>
          <p:nvPr/>
        </p:nvSpPr>
        <p:spPr>
          <a:xfrm>
            <a:off x="0" y="1196975"/>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链路层数据结构</a:t>
            </a:r>
            <a:endParaRPr lang="zh-CN" altLang="en-US" sz="2400" b="1">
              <a:latin typeface="Arial" pitchFamily="34" charset="0"/>
              <a:ea typeface="幼圆" panose="02010509060101010101" pitchFamily="49" charset="-122"/>
            </a:endParaRPr>
          </a:p>
        </p:txBody>
      </p:sp>
      <p:pic>
        <p:nvPicPr>
          <p:cNvPr id="12291" name="Picture 6"/>
          <p:cNvPicPr>
            <a:picLocks noChangeAspect="1"/>
          </p:cNvPicPr>
          <p:nvPr/>
        </p:nvPicPr>
        <p:blipFill>
          <a:blip r:embed="rId2"/>
          <a:stretch>
            <a:fillRect/>
          </a:stretch>
        </p:blipFill>
        <p:spPr>
          <a:xfrm>
            <a:off x="1187450" y="2349500"/>
            <a:ext cx="6781800" cy="2333625"/>
          </a:xfrm>
          <a:prstGeom prst="rect">
            <a:avLst/>
          </a:prstGeom>
          <a:noFill/>
          <a:ln w="9525">
            <a:noFill/>
          </a:ln>
        </p:spPr>
      </p:pic>
      <p:sp>
        <p:nvSpPr>
          <p:cNvPr id="6"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Text Box 3"/>
          <p:cNvSpPr txBox="1"/>
          <p:nvPr/>
        </p:nvSpPr>
        <p:spPr>
          <a:xfrm>
            <a:off x="0" y="908050"/>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链路层原语</a:t>
            </a:r>
            <a:endParaRPr lang="zh-CN" altLang="en-US" sz="2400" b="1">
              <a:latin typeface="Arial" pitchFamily="34" charset="0"/>
              <a:ea typeface="幼圆" panose="02010509060101010101" pitchFamily="49" charset="-122"/>
            </a:endParaRPr>
          </a:p>
        </p:txBody>
      </p:sp>
      <p:sp>
        <p:nvSpPr>
          <p:cNvPr id="13315" name="Text Box 6"/>
          <p:cNvSpPr txBox="1"/>
          <p:nvPr/>
        </p:nvSpPr>
        <p:spPr>
          <a:xfrm>
            <a:off x="0" y="1296988"/>
            <a:ext cx="9144000" cy="43021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graphicFrame>
        <p:nvGraphicFramePr>
          <p:cNvPr id="6" name="表格 5"/>
          <p:cNvGraphicFramePr>
            <a:graphicFrameLocks noGrp="1"/>
          </p:cNvGraphicFramePr>
          <p:nvPr/>
        </p:nvGraphicFramePr>
        <p:xfrm>
          <a:off x="1692275" y="1628775"/>
          <a:ext cx="6696075" cy="4940300"/>
        </p:xfrm>
        <a:graphic>
          <a:graphicData uri="http://schemas.openxmlformats.org/drawingml/2006/table">
            <a:tbl>
              <a:tblPr firstRow="1" bandRow="1">
                <a:tableStyleId>{F5AB1C69-6EDB-4FF4-983F-18BD219EF322}</a:tableStyleId>
              </a:tblPr>
              <a:tblGrid>
                <a:gridCol w="1035579"/>
                <a:gridCol w="5661165"/>
              </a:tblGrid>
              <a:tr h="202312">
                <a:tc>
                  <a:txBody>
                    <a:bodyPr vert="horz" wrap="square"/>
                    <a:lstStyle/>
                    <a:p>
                      <a:r>
                        <a:rPr lang="en-US" altLang="zh-CN" sz="1200" smtClean="0"/>
                        <a:t>ALIGNp</a:t>
                      </a:r>
                      <a:endParaRPr lang="zh-CN" altLang="en-US" sz="1200"/>
                    </a:p>
                  </a:txBody>
                  <a:tcPr/>
                </a:tc>
                <a:tc>
                  <a:txBody>
                    <a:bodyPr vert="horz" wrap="square"/>
                    <a:lstStyle/>
                    <a:p>
                      <a:r>
                        <a:rPr lang="zh-CN" altLang="en-US" sz="1200" smtClean="0"/>
                        <a:t>物理层依靠</a:t>
                      </a:r>
                      <a:r>
                        <a:rPr lang="en-US" altLang="zh-CN" sz="1200" smtClean="0"/>
                        <a:t>ALIGN</a:t>
                      </a:r>
                      <a:r>
                        <a:rPr lang="zh-CN" altLang="en-US" sz="1200" smtClean="0"/>
                        <a:t>原语进行数据对齐，成对发送</a:t>
                      </a:r>
                      <a:endParaRPr lang="zh-CN" altLang="en-US" sz="1200"/>
                    </a:p>
                  </a:txBody>
                  <a:tcPr/>
                </a:tc>
              </a:tr>
              <a:tr h="263276">
                <a:tc>
                  <a:txBody>
                    <a:bodyPr vert="horz" wrap="square"/>
                    <a:lstStyle/>
                    <a:p>
                      <a:r>
                        <a:rPr lang="en-US" altLang="zh-CN" sz="1200" smtClean="0"/>
                        <a:t>CONTp</a:t>
                      </a:r>
                      <a:endParaRPr lang="zh-CN" altLang="en-US" sz="1200"/>
                    </a:p>
                  </a:txBody>
                  <a:tcPr/>
                </a:tc>
                <a:tc>
                  <a:txBody>
                    <a:bodyPr vert="horz" wrap="square"/>
                    <a:lstStyle/>
                    <a:p>
                      <a:r>
                        <a:rPr lang="zh-CN" altLang="en-US" sz="1200" smtClean="0"/>
                        <a:t>避免连续发送长串重复原语</a:t>
                      </a:r>
                      <a:endParaRPr lang="zh-CN" altLang="en-US" sz="1200"/>
                    </a:p>
                  </a:txBody>
                  <a:tcPr/>
                </a:tc>
              </a:tr>
              <a:tr h="263276">
                <a:tc>
                  <a:txBody>
                    <a:bodyPr vert="horz" wrap="square"/>
                    <a:lstStyle/>
                    <a:p>
                      <a:r>
                        <a:rPr lang="en-US" altLang="zh-CN" sz="1200" smtClean="0"/>
                        <a:t>DMATp</a:t>
                      </a:r>
                      <a:endParaRPr lang="zh-CN" altLang="en-US" sz="1200"/>
                    </a:p>
                  </a:txBody>
                  <a:tcPr/>
                </a:tc>
                <a:tc>
                  <a:txBody>
                    <a:bodyPr vert="horz" wrap="square"/>
                    <a:lstStyle/>
                    <a:p>
                      <a:r>
                        <a:rPr lang="zh-CN" altLang="en-US" sz="1200" smtClean="0"/>
                        <a:t>用于通知发送方提前终止</a:t>
                      </a:r>
                      <a:r>
                        <a:rPr lang="en-US" altLang="zh-CN" sz="1200" smtClean="0"/>
                        <a:t>DMA</a:t>
                      </a:r>
                      <a:r>
                        <a:rPr lang="zh-CN" altLang="en-US" sz="1200" smtClean="0"/>
                        <a:t>数据发送</a:t>
                      </a:r>
                      <a:endParaRPr lang="zh-CN" altLang="en-US" sz="1200"/>
                    </a:p>
                  </a:txBody>
                  <a:tcPr/>
                </a:tc>
              </a:tr>
              <a:tr h="263276">
                <a:tc>
                  <a:txBody>
                    <a:bodyPr vert="horz" wrap="square"/>
                    <a:lstStyle/>
                    <a:p>
                      <a:r>
                        <a:rPr lang="en-US" altLang="zh-CN" sz="1200" smtClean="0"/>
                        <a:t>EOFp</a:t>
                      </a:r>
                      <a:endParaRPr lang="zh-CN" altLang="en-US" sz="1200"/>
                    </a:p>
                  </a:txBody>
                  <a:tcPr/>
                </a:tc>
                <a:tc>
                  <a:txBody>
                    <a:bodyPr vert="horz" wrap="square"/>
                    <a:lstStyle/>
                    <a:p>
                      <a:r>
                        <a:rPr lang="zh-CN" altLang="en-US" sz="1200" smtClean="0"/>
                        <a:t>表示数据帧的结束</a:t>
                      </a:r>
                      <a:endParaRPr lang="zh-CN" altLang="en-US" sz="1200"/>
                    </a:p>
                  </a:txBody>
                  <a:tcPr/>
                </a:tc>
              </a:tr>
              <a:tr h="263276">
                <a:tc>
                  <a:txBody>
                    <a:bodyPr vert="horz" wrap="square"/>
                    <a:lstStyle/>
                    <a:p>
                      <a:r>
                        <a:rPr lang="en-US" altLang="zh-CN" sz="1200" smtClean="0"/>
                        <a:t>HOLDp</a:t>
                      </a:r>
                      <a:endParaRPr lang="zh-CN" altLang="en-US" sz="1200"/>
                    </a:p>
                  </a:txBody>
                  <a:tcPr/>
                </a:tc>
                <a:tc>
                  <a:txBody>
                    <a:bodyPr vert="horz" wrap="square"/>
                    <a:lstStyle/>
                    <a:p>
                      <a:r>
                        <a:rPr lang="zh-CN" altLang="en-US" sz="1200" smtClean="0"/>
                        <a:t>发送方发送</a:t>
                      </a:r>
                      <a:r>
                        <a:rPr lang="en-US" altLang="zh-CN" sz="1200" smtClean="0"/>
                        <a:t>HOLD</a:t>
                      </a:r>
                      <a:r>
                        <a:rPr lang="zh-CN" altLang="en-US" sz="1200" smtClean="0"/>
                        <a:t>表示数据未准备好，接收方发送</a:t>
                      </a:r>
                      <a:r>
                        <a:rPr lang="en-US" altLang="zh-CN" sz="1200" smtClean="0"/>
                        <a:t>HOLD</a:t>
                      </a:r>
                      <a:r>
                        <a:rPr lang="zh-CN" altLang="en-US" sz="1200" smtClean="0"/>
                        <a:t>表示接受</a:t>
                      </a:r>
                      <a:r>
                        <a:rPr lang="en-US" altLang="zh-CN" sz="1200" smtClean="0"/>
                        <a:t>FIFO</a:t>
                      </a:r>
                      <a:r>
                        <a:rPr lang="zh-CN" altLang="en-US" sz="1200" smtClean="0"/>
                        <a:t>将满</a:t>
                      </a:r>
                      <a:endParaRPr lang="zh-CN" altLang="en-US" sz="1200"/>
                    </a:p>
                  </a:txBody>
                  <a:tcPr/>
                </a:tc>
              </a:tr>
              <a:tr h="263276">
                <a:tc>
                  <a:txBody>
                    <a:bodyPr vert="horz" wrap="square"/>
                    <a:lstStyle/>
                    <a:p>
                      <a:r>
                        <a:rPr lang="en-US" altLang="zh-CN" sz="1200" smtClean="0"/>
                        <a:t>HOLDAp</a:t>
                      </a:r>
                      <a:endParaRPr lang="zh-CN" altLang="en-US" sz="1200"/>
                    </a:p>
                  </a:txBody>
                  <a:tcPr/>
                </a:tc>
                <a:tc>
                  <a:txBody>
                    <a:bodyPr vert="horz" wrap="square"/>
                    <a:lstStyle/>
                    <a:p>
                      <a:r>
                        <a:rPr lang="zh-CN" altLang="en-US" sz="1200" smtClean="0"/>
                        <a:t>用于响应</a:t>
                      </a:r>
                      <a:r>
                        <a:rPr lang="en-US" altLang="zh-CN" sz="1200" smtClean="0"/>
                        <a:t>HOLD</a:t>
                      </a:r>
                      <a:r>
                        <a:rPr lang="zh-CN" altLang="en-US" sz="1200" smtClean="0"/>
                        <a:t>原语</a:t>
                      </a:r>
                      <a:endParaRPr lang="zh-CN" altLang="en-US" sz="1200"/>
                    </a:p>
                  </a:txBody>
                  <a:tcPr/>
                </a:tc>
              </a:tr>
              <a:tr h="263276">
                <a:tc>
                  <a:txBody>
                    <a:bodyPr vert="horz" wrap="square"/>
                    <a:lstStyle/>
                    <a:p>
                      <a:r>
                        <a:rPr lang="en-US" altLang="zh-CN" sz="1200" smtClean="0"/>
                        <a:t>PMACKp</a:t>
                      </a:r>
                      <a:endParaRPr lang="zh-CN" altLang="en-US" sz="1200"/>
                    </a:p>
                  </a:txBody>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200" smtClean="0"/>
                        <a:t>用于响应</a:t>
                      </a:r>
                      <a:r>
                        <a:rPr lang="en-US" altLang="zh-CN" sz="1200" err="1" smtClean="0"/>
                        <a:t>PMREQ_Pp</a:t>
                      </a:r>
                      <a:r>
                        <a:rPr lang="zh-CN" altLang="en-US" sz="1200" smtClean="0"/>
                        <a:t>和</a:t>
                      </a:r>
                      <a:r>
                        <a:rPr lang="en-US" altLang="zh-CN" sz="1200" err="1" smtClean="0"/>
                        <a:t>PMREQ_Sp</a:t>
                      </a:r>
                      <a:r>
                        <a:rPr lang="zh-CN" altLang="en-US" sz="1200" smtClean="0"/>
                        <a:t>，接收方收到这个原语之后进入电源管理状态</a:t>
                      </a:r>
                      <a:endParaRPr lang="zh-CN" altLang="en-US" sz="1200" smtClean="0"/>
                    </a:p>
                  </a:txBody>
                  <a:tcPr/>
                </a:tc>
              </a:tr>
              <a:tr h="263276">
                <a:tc>
                  <a:txBody>
                    <a:bodyPr vert="horz" wrap="square"/>
                    <a:lstStyle/>
                    <a:p>
                      <a:r>
                        <a:rPr lang="en-US" altLang="zh-CN" sz="1200" smtClean="0"/>
                        <a:t>PMNAKp</a:t>
                      </a:r>
                      <a:endParaRPr lang="zh-CN" altLang="en-US" sz="1200"/>
                    </a:p>
                  </a:txBody>
                  <a:tcPr/>
                </a:tc>
                <a:tc>
                  <a:txBody>
                    <a:bodyPr vert="horz" wrap="square"/>
                    <a:lstStyle/>
                    <a:p>
                      <a:r>
                        <a:rPr lang="zh-CN" altLang="en-US" sz="1200" smtClean="0"/>
                        <a:t>拒绝电源管理模式原语</a:t>
                      </a:r>
                      <a:endParaRPr lang="zh-CN" altLang="en-US" sz="1200"/>
                    </a:p>
                  </a:txBody>
                  <a:tcPr/>
                </a:tc>
              </a:tr>
              <a:tr h="263276">
                <a:tc>
                  <a:txBody>
                    <a:bodyPr vert="horz" wrap="square"/>
                    <a:lstStyle/>
                    <a:p>
                      <a:r>
                        <a:rPr lang="en-US" altLang="zh-CN" sz="1200" smtClean="0"/>
                        <a:t>PMREQ_Pp</a:t>
                      </a:r>
                      <a:endParaRPr lang="zh-CN" altLang="en-US" sz="1200"/>
                    </a:p>
                  </a:txBody>
                  <a:tcPr/>
                </a:tc>
                <a:tc>
                  <a:txBody>
                    <a:bodyPr vert="horz" wrap="square"/>
                    <a:lstStyle/>
                    <a:p>
                      <a:r>
                        <a:rPr lang="zh-CN" altLang="en-US" sz="1200" smtClean="0"/>
                        <a:t>请求进入</a:t>
                      </a:r>
                      <a:r>
                        <a:rPr lang="en-US" altLang="zh-CN" sz="1200" smtClean="0"/>
                        <a:t>Parity</a:t>
                      </a:r>
                      <a:r>
                        <a:rPr lang="zh-CN" altLang="en-US" sz="1200" smtClean="0"/>
                        <a:t>模式</a:t>
                      </a:r>
                      <a:endParaRPr lang="zh-CN" altLang="en-US" sz="1200"/>
                    </a:p>
                  </a:txBody>
                  <a:tcPr/>
                </a:tc>
              </a:tr>
              <a:tr h="263276">
                <a:tc>
                  <a:txBody>
                    <a:bodyPr vert="horz" wrap="square"/>
                    <a:lstStyle/>
                    <a:p>
                      <a:r>
                        <a:rPr lang="en-US" altLang="zh-CN" sz="1200" smtClean="0"/>
                        <a:t>PMREQ_Sp</a:t>
                      </a:r>
                      <a:endParaRPr lang="zh-CN" altLang="en-US" sz="1200"/>
                    </a:p>
                  </a:txBody>
                  <a:tcPr/>
                </a:tc>
                <a:tc>
                  <a:txBody>
                    <a:bodyPr vert="horz" wrap="square"/>
                    <a:lstStyle/>
                    <a:p>
                      <a:r>
                        <a:rPr lang="zh-CN" altLang="en-US" sz="1200" smtClean="0"/>
                        <a:t>请求进入</a:t>
                      </a:r>
                      <a:r>
                        <a:rPr lang="en-US" altLang="zh-CN" sz="1200" smtClean="0"/>
                        <a:t>Slumber</a:t>
                      </a:r>
                      <a:r>
                        <a:rPr lang="zh-CN" altLang="en-US" sz="1200" smtClean="0"/>
                        <a:t>模式</a:t>
                      </a:r>
                      <a:endParaRPr lang="zh-CN" altLang="en-US" sz="1200"/>
                    </a:p>
                  </a:txBody>
                  <a:tcPr/>
                </a:tc>
              </a:tr>
              <a:tr h="263276">
                <a:tc>
                  <a:txBody>
                    <a:bodyPr vert="horz" wrap="square"/>
                    <a:lstStyle/>
                    <a:p>
                      <a:r>
                        <a:rPr lang="en-US" altLang="zh-CN" sz="1200" err="1" smtClean="0"/>
                        <a:t>R_ERRp</a:t>
                      </a:r>
                      <a:endParaRPr lang="zh-CN" altLang="en-US" sz="1200"/>
                    </a:p>
                  </a:txBody>
                  <a:tcPr/>
                </a:tc>
                <a:tc>
                  <a:txBody>
                    <a:bodyPr vert="horz" wrap="square"/>
                    <a:lstStyle/>
                    <a:p>
                      <a:r>
                        <a:rPr lang="zh-CN" altLang="en-US" sz="1200" smtClean="0"/>
                        <a:t>接收错误</a:t>
                      </a:r>
                      <a:endParaRPr lang="zh-CN" altLang="en-US" sz="1200"/>
                    </a:p>
                  </a:txBody>
                  <a:tcPr/>
                </a:tc>
              </a:tr>
              <a:tr h="263276">
                <a:tc>
                  <a:txBody>
                    <a:bodyPr vert="horz" wrap="square"/>
                    <a:lstStyle/>
                    <a:p>
                      <a:r>
                        <a:rPr lang="en-US" altLang="zh-CN" sz="1200" err="1" smtClean="0"/>
                        <a:t>R_IPp</a:t>
                      </a:r>
                      <a:endParaRPr lang="zh-CN" altLang="en-US" sz="1200"/>
                    </a:p>
                  </a:txBody>
                  <a:tcPr/>
                </a:tc>
                <a:tc>
                  <a:txBody>
                    <a:bodyPr vert="horz" wrap="square"/>
                    <a:lstStyle/>
                    <a:p>
                      <a:r>
                        <a:rPr lang="zh-CN" altLang="en-US" sz="1200" smtClean="0"/>
                        <a:t>表示正常接收数据</a:t>
                      </a:r>
                      <a:endParaRPr lang="zh-CN" altLang="en-US" sz="1200"/>
                    </a:p>
                  </a:txBody>
                  <a:tcPr/>
                </a:tc>
              </a:tr>
              <a:tr h="263276">
                <a:tc>
                  <a:txBody>
                    <a:bodyPr vert="horz" wrap="square"/>
                    <a:lstStyle/>
                    <a:p>
                      <a:r>
                        <a:rPr lang="en-US" altLang="zh-CN" sz="1200" err="1" smtClean="0"/>
                        <a:t>R_OKp</a:t>
                      </a:r>
                      <a:endParaRPr lang="zh-CN" altLang="en-US" sz="1200"/>
                    </a:p>
                  </a:txBody>
                  <a:tcPr/>
                </a:tc>
                <a:tc>
                  <a:txBody>
                    <a:bodyPr vert="horz" wrap="square"/>
                    <a:lstStyle/>
                    <a:p>
                      <a:r>
                        <a:rPr lang="zh-CN" altLang="en-US" sz="1200" smtClean="0"/>
                        <a:t>接收数据正确</a:t>
                      </a:r>
                      <a:endParaRPr lang="zh-CN" altLang="en-US" sz="1200"/>
                    </a:p>
                  </a:txBody>
                  <a:tcPr/>
                </a:tc>
              </a:tr>
              <a:tr h="263276">
                <a:tc>
                  <a:txBody>
                    <a:bodyPr vert="horz" wrap="square"/>
                    <a:lstStyle/>
                    <a:p>
                      <a:r>
                        <a:rPr lang="en-US" altLang="zh-CN" sz="1200" err="1" smtClean="0"/>
                        <a:t>R_RDYp</a:t>
                      </a:r>
                      <a:endParaRPr lang="zh-CN" altLang="en-US" sz="1200"/>
                    </a:p>
                  </a:txBody>
                  <a:tcPr/>
                </a:tc>
                <a:tc>
                  <a:txBody>
                    <a:bodyPr vert="horz" wrap="square"/>
                    <a:lstStyle/>
                    <a:p>
                      <a:r>
                        <a:rPr lang="zh-CN" altLang="en-US" sz="1200" smtClean="0"/>
                        <a:t>用于回应</a:t>
                      </a:r>
                      <a:r>
                        <a:rPr lang="en-US" altLang="zh-CN" sz="1200" smtClean="0"/>
                        <a:t>X_RDY</a:t>
                      </a:r>
                      <a:r>
                        <a:rPr lang="zh-CN" altLang="en-US" sz="1200" smtClean="0"/>
                        <a:t>原语，表示接收端准备就绪</a:t>
                      </a:r>
                      <a:endParaRPr lang="zh-CN" altLang="en-US" sz="1200"/>
                    </a:p>
                  </a:txBody>
                  <a:tcPr/>
                </a:tc>
              </a:tr>
              <a:tr h="119959">
                <a:tc>
                  <a:txBody>
                    <a:bodyPr vert="horz" wrap="square"/>
                    <a:lstStyle/>
                    <a:p>
                      <a:r>
                        <a:rPr lang="en-US" altLang="zh-CN" sz="1200" smtClean="0"/>
                        <a:t>SOFp</a:t>
                      </a:r>
                      <a:endParaRPr lang="zh-CN" altLang="en-US" sz="1200"/>
                    </a:p>
                  </a:txBody>
                  <a:tcPr/>
                </a:tc>
                <a:tc>
                  <a:txBody>
                    <a:bodyPr vert="horz" wrap="square"/>
                    <a:lstStyle/>
                    <a:p>
                      <a:r>
                        <a:rPr lang="zh-CN" altLang="en-US" sz="1200" smtClean="0"/>
                        <a:t>表示数据帧的开始</a:t>
                      </a:r>
                      <a:endParaRPr lang="zh-CN" altLang="en-US" sz="1200"/>
                    </a:p>
                  </a:txBody>
                  <a:tcPr/>
                </a:tc>
              </a:tr>
              <a:tr h="263276">
                <a:tc>
                  <a:txBody>
                    <a:bodyPr vert="horz" wrap="square"/>
                    <a:lstStyle/>
                    <a:p>
                      <a:r>
                        <a:rPr lang="en-US" altLang="zh-CN" sz="1200" smtClean="0"/>
                        <a:t>SYNCp</a:t>
                      </a:r>
                      <a:endParaRPr lang="zh-CN" altLang="en-US" sz="1200"/>
                    </a:p>
                  </a:txBody>
                  <a:tcPr/>
                </a:tc>
                <a:tc>
                  <a:txBody>
                    <a:bodyPr vert="horz" wrap="square"/>
                    <a:lstStyle/>
                    <a:p>
                      <a:r>
                        <a:rPr lang="zh-CN" altLang="en-US" sz="1200" smtClean="0"/>
                        <a:t>同步原语</a:t>
                      </a:r>
                      <a:endParaRPr lang="zh-CN" altLang="en-US" sz="1200"/>
                    </a:p>
                  </a:txBody>
                  <a:tcPr/>
                </a:tc>
              </a:tr>
              <a:tr h="147383">
                <a:tc>
                  <a:txBody>
                    <a:bodyPr vert="horz" wrap="square"/>
                    <a:lstStyle/>
                    <a:p>
                      <a:r>
                        <a:rPr lang="en-US" altLang="zh-CN" sz="1200" smtClean="0"/>
                        <a:t>WTRMp</a:t>
                      </a:r>
                      <a:endParaRPr lang="zh-CN" altLang="en-US" sz="1200"/>
                    </a:p>
                  </a:txBody>
                  <a:tcPr/>
                </a:tc>
                <a:tc>
                  <a:txBody>
                    <a:bodyPr vert="horz" wrap="square"/>
                    <a:lstStyle/>
                    <a:p>
                      <a:r>
                        <a:rPr lang="zh-CN" altLang="en-US" sz="1200" smtClean="0"/>
                        <a:t>数据帧发送完成之后，发送方发送这个原语，等待接收方回应接收状态</a:t>
                      </a:r>
                      <a:endParaRPr lang="zh-CN" altLang="en-US" sz="1200"/>
                    </a:p>
                  </a:txBody>
                  <a:tcPr/>
                </a:tc>
              </a:tr>
              <a:tr h="276829">
                <a:tc>
                  <a:txBody>
                    <a:bodyPr vert="horz" wrap="square"/>
                    <a:lstStyle/>
                    <a:p>
                      <a:r>
                        <a:rPr lang="en-US" altLang="zh-CN" sz="1200" err="1" smtClean="0"/>
                        <a:t>X_RDYp</a:t>
                      </a:r>
                      <a:endParaRPr lang="zh-CN" altLang="en-US" sz="1200"/>
                    </a:p>
                  </a:txBody>
                  <a:tcPr/>
                </a:tc>
                <a:tc>
                  <a:txBody>
                    <a:bodyPr vert="horz" wrap="square"/>
                    <a:lstStyle/>
                    <a:p>
                      <a:r>
                        <a:rPr lang="zh-CN" altLang="en-US" sz="1200" smtClean="0"/>
                        <a:t>发送数据就绪</a:t>
                      </a:r>
                      <a:endParaRPr lang="zh-CN" altLang="en-US" sz="1200"/>
                    </a:p>
                  </a:txBody>
                  <a:tcPr/>
                </a:tc>
              </a:tr>
            </a:tbl>
          </a:graphicData>
        </a:graphic>
      </p:graphicFrame>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Text Box 3"/>
          <p:cNvSpPr txBox="1"/>
          <p:nvPr/>
        </p:nvSpPr>
        <p:spPr>
          <a:xfrm>
            <a:off x="0" y="1196975"/>
            <a:ext cx="9144000" cy="46196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DMAT</a:t>
            </a:r>
            <a:r>
              <a:rPr lang="zh-CN" altLang="en-US" sz="2400" b="1">
                <a:latin typeface="Arial" pitchFamily="34" charset="0"/>
                <a:ea typeface="幼圆" panose="02010509060101010101" pitchFamily="49" charset="-122"/>
              </a:rPr>
              <a:t>原语</a:t>
            </a:r>
            <a:endParaRPr lang="zh-CN" altLang="en-US" sz="2400" b="1">
              <a:latin typeface="Arial" pitchFamily="34" charset="0"/>
              <a:ea typeface="幼圆" panose="02010509060101010101" pitchFamily="49" charset="-122"/>
            </a:endParaRPr>
          </a:p>
        </p:txBody>
      </p:sp>
      <p:sp>
        <p:nvSpPr>
          <p:cNvPr id="14339" name="Text Box 6"/>
          <p:cNvSpPr txBox="1"/>
          <p:nvPr/>
        </p:nvSpPr>
        <p:spPr>
          <a:xfrm>
            <a:off x="0" y="1989138"/>
            <a:ext cx="9144000" cy="3562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功能：通知发送方停止数据传送。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主机到设备的数据传输，主机收到</a:t>
            </a:r>
            <a:r>
              <a:rPr lang="en-US" altLang="zh-CN" sz="2200" b="1">
                <a:latin typeface="Arial" pitchFamily="34" charset="0"/>
                <a:ea typeface="幼圆" panose="02010509060101010101" pitchFamily="49" charset="-122"/>
              </a:rPr>
              <a:t>DMAT</a:t>
            </a:r>
            <a:r>
              <a:rPr lang="zh-CN" altLang="en-US" sz="2200" b="1">
                <a:latin typeface="Arial" pitchFamily="34" charset="0"/>
                <a:ea typeface="幼圆" panose="02010509060101010101" pitchFamily="49" charset="-122"/>
              </a:rPr>
              <a:t>原语之后，会停止数据发送，开始发送</a:t>
            </a:r>
            <a:r>
              <a:rPr lang="en-US" altLang="zh-CN" sz="2200" b="1">
                <a:latin typeface="Arial" pitchFamily="34" charset="0"/>
                <a:ea typeface="幼圆" panose="02010509060101010101" pitchFamily="49" charset="-122"/>
              </a:rPr>
              <a:t>CRC</a:t>
            </a:r>
            <a:r>
              <a:rPr lang="zh-CN" altLang="en-US" sz="2200" b="1">
                <a:latin typeface="Arial" pitchFamily="34" charset="0"/>
                <a:ea typeface="幼圆" panose="02010509060101010101" pitchFamily="49" charset="-122"/>
              </a:rPr>
              <a:t>和</a:t>
            </a:r>
            <a:r>
              <a:rPr lang="en-US" altLang="zh-CN" sz="2200" b="1">
                <a:latin typeface="Arial" pitchFamily="34" charset="0"/>
                <a:ea typeface="幼圆" panose="02010509060101010101" pitchFamily="49" charset="-122"/>
              </a:rPr>
              <a:t>EOF</a:t>
            </a:r>
            <a:r>
              <a:rPr lang="zh-CN" altLang="en-US" sz="2200" b="1">
                <a:latin typeface="Arial" pitchFamily="34" charset="0"/>
                <a:ea typeface="幼圆" panose="02010509060101010101" pitchFamily="49" charset="-122"/>
              </a:rPr>
              <a:t>原语，关闭</a:t>
            </a:r>
            <a:r>
              <a:rPr lang="en-US" altLang="zh-CN" sz="2200" b="1">
                <a:latin typeface="Arial" pitchFamily="34" charset="0"/>
                <a:ea typeface="幼圆" panose="02010509060101010101" pitchFamily="49" charset="-122"/>
              </a:rPr>
              <a:t>DMA</a:t>
            </a:r>
            <a:r>
              <a:rPr lang="zh-CN" altLang="en-US" sz="2200" b="1">
                <a:latin typeface="Arial" pitchFamily="34" charset="0"/>
                <a:ea typeface="幼圆" panose="02010509060101010101" pitchFamily="49" charset="-122"/>
              </a:rPr>
              <a:t>，保存当前</a:t>
            </a:r>
            <a:r>
              <a:rPr lang="en-US" altLang="zh-CN" sz="2200" b="1">
                <a:latin typeface="Arial" pitchFamily="34" charset="0"/>
                <a:ea typeface="幼圆" panose="02010509060101010101" pitchFamily="49" charset="-122"/>
              </a:rPr>
              <a:t>DMA</a:t>
            </a:r>
            <a:r>
              <a:rPr lang="zh-CN" altLang="en-US" sz="2200" b="1">
                <a:latin typeface="Arial" pitchFamily="34" charset="0"/>
                <a:ea typeface="幼圆" panose="02010509060101010101" pitchFamily="49" charset="-122"/>
              </a:rPr>
              <a:t>的状态。设备之后可以发送</a:t>
            </a:r>
            <a:r>
              <a:rPr lang="en-US" altLang="zh-CN" sz="2200" b="1">
                <a:latin typeface="Arial" pitchFamily="34" charset="0"/>
                <a:ea typeface="幼圆" panose="02010509060101010101" pitchFamily="49" charset="-122"/>
              </a:rPr>
              <a:t>DMA Active FIS</a:t>
            </a:r>
            <a:r>
              <a:rPr lang="zh-CN" altLang="en-US" sz="2200" b="1">
                <a:latin typeface="Arial" pitchFamily="34" charset="0"/>
                <a:ea typeface="幼圆" panose="02010509060101010101" pitchFamily="49" charset="-122"/>
              </a:rPr>
              <a:t>重新激活主机</a:t>
            </a:r>
            <a:r>
              <a:rPr lang="en-US" altLang="zh-CN" sz="2200" b="1">
                <a:latin typeface="Arial" pitchFamily="34" charset="0"/>
                <a:ea typeface="幼圆" panose="02010509060101010101" pitchFamily="49" charset="-122"/>
              </a:rPr>
              <a:t>DMA</a:t>
            </a:r>
            <a:r>
              <a:rPr lang="zh-CN" altLang="en-US" sz="2200" b="1">
                <a:latin typeface="Arial" pitchFamily="34" charset="0"/>
                <a:ea typeface="幼圆" panose="02010509060101010101" pitchFamily="49" charset="-122"/>
              </a:rPr>
              <a:t>，继续数据传送。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设备到主机的数据传输，设备收到</a:t>
            </a:r>
            <a:r>
              <a:rPr lang="en-US" altLang="zh-CN" sz="2200" b="1">
                <a:latin typeface="Arial" pitchFamily="34" charset="0"/>
                <a:ea typeface="幼圆" panose="02010509060101010101" pitchFamily="49" charset="-122"/>
              </a:rPr>
              <a:t>DMAT</a:t>
            </a:r>
            <a:r>
              <a:rPr lang="zh-CN" altLang="en-US" sz="2200" b="1">
                <a:latin typeface="Arial" pitchFamily="34" charset="0"/>
                <a:ea typeface="幼圆" panose="02010509060101010101" pitchFamily="49" charset="-122"/>
              </a:rPr>
              <a:t>原语之后，设备会永久终止本次数据传输。</a:t>
            </a:r>
            <a:endParaRPr lang="en-US" altLang="zh-CN" sz="2200" b="1">
              <a:latin typeface="Arial" pitchFamily="34" charset="0"/>
              <a:ea typeface="幼圆" panose="02010509060101010101" pitchFamily="49" charset="-122"/>
            </a:endParaRPr>
          </a:p>
          <a:p>
            <a:pPr algn="l">
              <a:lnSpc>
                <a:spcPct val="125000"/>
              </a:lnSpc>
              <a:spcBef>
                <a:spcPct val="50000"/>
              </a:spcBef>
            </a:pPr>
            <a:endParaRPr lang="en-US" altLang="zh-CN" sz="2200" b="1">
              <a:latin typeface="Arial" pitchFamily="34" charset="0"/>
              <a:ea typeface="幼圆" panose="02010509060101010101" pitchFamily="49" charset="-122"/>
            </a:endParaRPr>
          </a:p>
        </p:txBody>
      </p:sp>
      <p:sp>
        <p:nvSpPr>
          <p:cNvPr id="6"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Text Box 3"/>
          <p:cNvSpPr txBox="1"/>
          <p:nvPr/>
        </p:nvSpPr>
        <p:spPr>
          <a:xfrm>
            <a:off x="0" y="1268413"/>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CONT</a:t>
            </a:r>
            <a:r>
              <a:rPr lang="zh-CN" altLang="en-US" sz="2400" b="1">
                <a:latin typeface="Arial" pitchFamily="34" charset="0"/>
                <a:ea typeface="幼圆" panose="02010509060101010101" pitchFamily="49" charset="-122"/>
              </a:rPr>
              <a:t>原语</a:t>
            </a:r>
            <a:endParaRPr lang="zh-CN" altLang="en-US" sz="2400" b="1">
              <a:latin typeface="Arial" pitchFamily="34" charset="0"/>
              <a:ea typeface="幼圆" panose="02010509060101010101" pitchFamily="49" charset="-122"/>
            </a:endParaRPr>
          </a:p>
        </p:txBody>
      </p:sp>
      <p:sp>
        <p:nvSpPr>
          <p:cNvPr id="15363" name="Text Box 6"/>
          <p:cNvSpPr txBox="1"/>
          <p:nvPr/>
        </p:nvSpPr>
        <p:spPr>
          <a:xfrm>
            <a:off x="395288" y="1989138"/>
            <a:ext cx="8353425" cy="4730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sp>
        <p:nvSpPr>
          <p:cNvPr id="15364" name="Text Box 6"/>
          <p:cNvSpPr txBox="1"/>
          <p:nvPr/>
        </p:nvSpPr>
        <p:spPr>
          <a:xfrm>
            <a:off x="0" y="1989138"/>
            <a:ext cx="9144000" cy="373221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功能：避免发送长串重复原语，减少电磁干扰。</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接收方收到</a:t>
            </a:r>
            <a:r>
              <a:rPr lang="en-US" altLang="zh-CN" sz="2200" b="1">
                <a:latin typeface="Arial" pitchFamily="34" charset="0"/>
                <a:ea typeface="幼圆" panose="02010509060101010101" pitchFamily="49" charset="-122"/>
              </a:rPr>
              <a:t>CONT</a:t>
            </a:r>
            <a:r>
              <a:rPr lang="zh-CN" altLang="en-US" sz="2200" b="1">
                <a:latin typeface="Arial" pitchFamily="34" charset="0"/>
                <a:ea typeface="幼圆" panose="02010509060101010101" pitchFamily="49" charset="-122"/>
              </a:rPr>
              <a:t>原语之后会认为当前发送方一直发送</a:t>
            </a:r>
            <a:r>
              <a:rPr lang="en-US" altLang="zh-CN" sz="2200" b="1">
                <a:latin typeface="Arial" pitchFamily="34" charset="0"/>
                <a:ea typeface="幼圆" panose="02010509060101010101" pitchFamily="49" charset="-122"/>
              </a:rPr>
              <a:t>CONT</a:t>
            </a:r>
            <a:r>
              <a:rPr lang="zh-CN" altLang="en-US" sz="2200" b="1">
                <a:latin typeface="Arial" pitchFamily="34" charset="0"/>
                <a:ea typeface="幼圆" panose="02010509060101010101" pitchFamily="49" charset="-122"/>
              </a:rPr>
              <a:t>之前的最后一个原语，直到收到另外一个原语。</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设备和主机必须支持接收和处理</a:t>
            </a:r>
            <a:r>
              <a:rPr lang="en-US" altLang="zh-CN" sz="2200" b="1">
                <a:latin typeface="Arial" pitchFamily="34" charset="0"/>
                <a:ea typeface="幼圆" panose="02010509060101010101" pitchFamily="49" charset="-122"/>
              </a:rPr>
              <a:t>CONT</a:t>
            </a:r>
            <a:r>
              <a:rPr lang="zh-CN" altLang="en-US" sz="2200" b="1">
                <a:latin typeface="Arial" pitchFamily="34" charset="0"/>
                <a:ea typeface="幼圆" panose="02010509060101010101" pitchFamily="49" charset="-122"/>
              </a:rPr>
              <a:t>原语的功能，可以选择是否支持发送</a:t>
            </a:r>
            <a:r>
              <a:rPr lang="en-US" altLang="zh-CN" sz="2200" b="1">
                <a:latin typeface="Arial" pitchFamily="34" charset="0"/>
                <a:ea typeface="幼圆" panose="02010509060101010101" pitchFamily="49" charset="-122"/>
              </a:rPr>
              <a:t>CONT</a:t>
            </a:r>
            <a:r>
              <a:rPr lang="zh-CN" altLang="en-US" sz="2200" b="1">
                <a:latin typeface="Arial" pitchFamily="34" charset="0"/>
                <a:ea typeface="幼圆" panose="02010509060101010101" pitchFamily="49" charset="-122"/>
              </a:rPr>
              <a:t>原语的功能。</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CONT</a:t>
            </a:r>
            <a:r>
              <a:rPr lang="zh-CN" altLang="en-US" sz="2200" b="1">
                <a:latin typeface="Arial" pitchFamily="34" charset="0"/>
                <a:ea typeface="幼圆" panose="02010509060101010101" pitchFamily="49" charset="-122"/>
              </a:rPr>
              <a:t>原语之后的数据要加扰。</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Text Box 5"/>
          <p:cNvSpPr txBox="1"/>
          <p:nvPr/>
        </p:nvSpPr>
        <p:spPr>
          <a:xfrm>
            <a:off x="0" y="1484313"/>
            <a:ext cx="9144000"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流量控制</a:t>
            </a:r>
            <a:endParaRPr lang="zh-CN" altLang="en-US" sz="2400" b="1">
              <a:latin typeface="Arial" pitchFamily="34" charset="0"/>
              <a:ea typeface="幼圆" panose="02010509060101010101" pitchFamily="49" charset="-122"/>
            </a:endParaRPr>
          </a:p>
        </p:txBody>
      </p:sp>
      <p:sp>
        <p:nvSpPr>
          <p:cNvPr id="16387" name="Text Box 6"/>
          <p:cNvSpPr txBox="1"/>
          <p:nvPr/>
        </p:nvSpPr>
        <p:spPr>
          <a:xfrm>
            <a:off x="0" y="2349500"/>
            <a:ext cx="9144000" cy="2800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接收方为了避免接收数据缓冲区溢出，使用</a:t>
            </a:r>
            <a:r>
              <a:rPr lang="en-US" altLang="zh-CN" sz="2200" b="1">
                <a:latin typeface="Arial" pitchFamily="34" charset="0"/>
                <a:ea typeface="幼圆" panose="02010509060101010101" pitchFamily="49" charset="-122"/>
              </a:rPr>
              <a:t>HOLD</a:t>
            </a:r>
            <a:r>
              <a:rPr lang="zh-CN" altLang="en-US" sz="2200" b="1">
                <a:latin typeface="Arial" pitchFamily="34" charset="0"/>
                <a:ea typeface="幼圆" panose="02010509060101010101" pitchFamily="49" charset="-122"/>
              </a:rPr>
              <a:t>原语进行流量控制。</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在接收数据缓冲区将要满的时候，接收方会发送</a:t>
            </a:r>
            <a:r>
              <a:rPr lang="en-US" altLang="zh-CN" sz="2200" b="1">
                <a:latin typeface="Arial" pitchFamily="34" charset="0"/>
                <a:ea typeface="幼圆" panose="02010509060101010101" pitchFamily="49" charset="-122"/>
              </a:rPr>
              <a:t>HOLD</a:t>
            </a:r>
            <a:r>
              <a:rPr lang="zh-CN" altLang="en-US" sz="2200" b="1">
                <a:latin typeface="Arial" pitchFamily="34" charset="0"/>
                <a:ea typeface="幼圆" panose="02010509060101010101" pitchFamily="49" charset="-122"/>
              </a:rPr>
              <a:t>原语通知发送方暂停数据发送，由于</a:t>
            </a:r>
            <a:r>
              <a:rPr lang="en-US" altLang="zh-CN" sz="2200" b="1">
                <a:latin typeface="Arial" pitchFamily="34" charset="0"/>
                <a:ea typeface="幼圆" panose="02010509060101010101" pitchFamily="49" charset="-122"/>
              </a:rPr>
              <a:t>HOLD</a:t>
            </a:r>
            <a:r>
              <a:rPr lang="zh-CN" altLang="en-US" sz="2200" b="1">
                <a:latin typeface="Arial" pitchFamily="34" charset="0"/>
                <a:ea typeface="幼圆" panose="02010509060101010101" pitchFamily="49" charset="-122"/>
              </a:rPr>
              <a:t>原语传到发送方会有一定的延时，在延时期间发送方会继续发送数据，因此接收缓冲区必须有一定的容量来继续接收接下来</a:t>
            </a:r>
            <a:r>
              <a:rPr lang="en-US" altLang="zh-CN" sz="2200" b="1">
                <a:latin typeface="Arial" pitchFamily="34" charset="0"/>
                <a:ea typeface="幼圆" panose="02010509060101010101" pitchFamily="49" charset="-122"/>
              </a:rPr>
              <a:t>HOLDA</a:t>
            </a:r>
            <a:r>
              <a:rPr lang="zh-CN" altLang="en-US" sz="2200" b="1">
                <a:latin typeface="Arial" pitchFamily="34" charset="0"/>
                <a:ea typeface="幼圆" panose="02010509060101010101" pitchFamily="49" charset="-122"/>
              </a:rPr>
              <a:t>之前的数据。</a:t>
            </a: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sp>
        <p:nvSpPr>
          <p:cNvPr id="8"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Text Box 3"/>
          <p:cNvSpPr txBox="1"/>
          <p:nvPr/>
        </p:nvSpPr>
        <p:spPr>
          <a:xfrm>
            <a:off x="0" y="1412875"/>
            <a:ext cx="5292725"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链路层状态</a:t>
            </a:r>
            <a:endParaRPr lang="zh-CN" altLang="en-US" sz="2400" b="1">
              <a:latin typeface="Arial" pitchFamily="34" charset="0"/>
              <a:ea typeface="幼圆" panose="02010509060101010101" pitchFamily="49" charset="-122"/>
            </a:endParaRPr>
          </a:p>
        </p:txBody>
      </p:sp>
      <p:sp>
        <p:nvSpPr>
          <p:cNvPr id="17411" name="Text Box 6"/>
          <p:cNvSpPr txBox="1"/>
          <p:nvPr/>
        </p:nvSpPr>
        <p:spPr>
          <a:xfrm>
            <a:off x="0" y="2133600"/>
            <a:ext cx="9144000" cy="3308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链路层状态机是链路层的控制模块，是链路层的核心，主要包括以下四个部分：</a:t>
            </a:r>
            <a:endParaRPr lang="en-US" altLang="zh-CN" sz="2200" b="1">
              <a:latin typeface="Arial" pitchFamily="34" charset="0"/>
              <a:ea typeface="幼圆" panose="02010509060101010101" pitchFamily="49" charset="-122"/>
            </a:endParaRPr>
          </a:p>
          <a:p>
            <a:pPr lvl="1" algn="l" eaLnBrk="1" hangingPunct="1">
              <a:lnSpc>
                <a:spcPct val="125000"/>
              </a:lnSpc>
              <a:spcBef>
                <a:spcPct val="50000"/>
              </a:spcBef>
              <a:buFont typeface="Wingdings" panose="05000000000000000000" pitchFamily="2" charset="2"/>
              <a:buChar char="u"/>
            </a:pPr>
            <a:r>
              <a:rPr lang="zh-CN" altLang="en-US" sz="2200" b="1">
                <a:latin typeface="Arial" pitchFamily="34" charset="0"/>
                <a:ea typeface="幼圆" panose="02010509060101010101" pitchFamily="49" charset="-122"/>
              </a:rPr>
              <a:t>空闲状态机</a:t>
            </a:r>
            <a:endParaRPr lang="en-US" altLang="zh-CN" sz="2200" b="1">
              <a:latin typeface="Arial" pitchFamily="34" charset="0"/>
              <a:ea typeface="幼圆" panose="02010509060101010101" pitchFamily="49" charset="-122"/>
            </a:endParaRPr>
          </a:p>
          <a:p>
            <a:pPr lvl="1" algn="l" eaLnBrk="1" hangingPunct="1">
              <a:lnSpc>
                <a:spcPct val="125000"/>
              </a:lnSpc>
              <a:spcBef>
                <a:spcPct val="50000"/>
              </a:spcBef>
              <a:buFont typeface="Wingdings" panose="05000000000000000000" pitchFamily="2" charset="2"/>
              <a:buChar char="u"/>
            </a:pPr>
            <a:r>
              <a:rPr lang="zh-CN" altLang="en-US" sz="2200" b="1">
                <a:latin typeface="Arial" pitchFamily="34" charset="0"/>
                <a:ea typeface="幼圆" panose="02010509060101010101" pitchFamily="49" charset="-122"/>
              </a:rPr>
              <a:t>发送状态机</a:t>
            </a:r>
            <a:endParaRPr lang="en-US" altLang="zh-CN" sz="2200" b="1">
              <a:latin typeface="Arial" pitchFamily="34" charset="0"/>
              <a:ea typeface="幼圆" panose="02010509060101010101" pitchFamily="49" charset="-122"/>
            </a:endParaRPr>
          </a:p>
          <a:p>
            <a:pPr lvl="1" algn="l" eaLnBrk="1" hangingPunct="1">
              <a:lnSpc>
                <a:spcPct val="125000"/>
              </a:lnSpc>
              <a:spcBef>
                <a:spcPct val="50000"/>
              </a:spcBef>
              <a:buFont typeface="Wingdings" panose="05000000000000000000" pitchFamily="2" charset="2"/>
              <a:buChar char="u"/>
            </a:pPr>
            <a:r>
              <a:rPr lang="zh-CN" altLang="en-US" sz="2200" b="1">
                <a:latin typeface="Arial" pitchFamily="34" charset="0"/>
                <a:ea typeface="幼圆" panose="02010509060101010101" pitchFamily="49" charset="-122"/>
              </a:rPr>
              <a:t>接收状态机</a:t>
            </a:r>
            <a:endParaRPr lang="en-US" altLang="zh-CN" sz="2200" b="1">
              <a:latin typeface="Arial" pitchFamily="34" charset="0"/>
              <a:ea typeface="幼圆" panose="02010509060101010101" pitchFamily="49" charset="-122"/>
            </a:endParaRPr>
          </a:p>
          <a:p>
            <a:pPr lvl="1" algn="l" eaLnBrk="1" hangingPunct="1">
              <a:lnSpc>
                <a:spcPct val="125000"/>
              </a:lnSpc>
              <a:spcBef>
                <a:spcPct val="50000"/>
              </a:spcBef>
              <a:buFont typeface="Wingdings" panose="05000000000000000000" pitchFamily="2" charset="2"/>
              <a:buChar char="u"/>
            </a:pPr>
            <a:r>
              <a:rPr lang="zh-CN" altLang="en-US" sz="2200" b="1">
                <a:latin typeface="Arial" pitchFamily="34" charset="0"/>
                <a:ea typeface="幼圆" panose="02010509060101010101" pitchFamily="49" charset="-122"/>
              </a:rPr>
              <a:t>电源管理状态机</a:t>
            </a: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sp>
        <p:nvSpPr>
          <p:cNvPr id="8"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Text Box 6"/>
          <p:cNvSpPr txBox="1"/>
          <p:nvPr/>
        </p:nvSpPr>
        <p:spPr>
          <a:xfrm>
            <a:off x="0" y="1989138"/>
            <a:ext cx="9144000" cy="47085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	</a:t>
            </a:r>
            <a:r>
              <a:rPr lang="zh-CN" altLang="en-US" sz="2400" b="1">
                <a:latin typeface="Arial" pitchFamily="34" charset="0"/>
                <a:ea typeface="幼圆" panose="02010509060101010101" pitchFamily="49" charset="-122"/>
              </a:rPr>
              <a:t>空闲状态机主要完成复位操作和建立连接，主要包括以下</a:t>
            </a:r>
            <a:r>
              <a:rPr lang="en-US" altLang="zh-CN" sz="2400" b="1">
                <a:latin typeface="Arial" pitchFamily="34" charset="0"/>
                <a:ea typeface="幼圆" panose="02010509060101010101" pitchFamily="49" charset="-122"/>
              </a:rPr>
              <a:t>6</a:t>
            </a:r>
            <a:r>
              <a:rPr lang="zh-CN" altLang="en-US" sz="2400" b="1">
                <a:latin typeface="Arial" pitchFamily="34" charset="0"/>
                <a:ea typeface="幼圆" panose="02010509060101010101" pitchFamily="49" charset="-122"/>
              </a:rPr>
              <a:t>个状态：</a:t>
            </a:r>
            <a:endParaRPr lang="en-US" altLang="zh-CN" sz="24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u"/>
            </a:pPr>
            <a:r>
              <a:rPr lang="en-US" altLang="zh-CN" sz="2400" b="1">
                <a:latin typeface="Arial" pitchFamily="34" charset="0"/>
                <a:ea typeface="幼圆" panose="02010509060101010101" pitchFamily="49" charset="-122"/>
              </a:rPr>
              <a:t>L_IDLE</a:t>
            </a:r>
            <a:endParaRPr lang="en-US" altLang="zh-CN" sz="24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u"/>
            </a:pPr>
            <a:r>
              <a:rPr lang="en-US" altLang="zh-CN" sz="2400" b="1">
                <a:latin typeface="Arial" pitchFamily="34" charset="0"/>
                <a:ea typeface="幼圆" panose="02010509060101010101" pitchFamily="49" charset="-122"/>
              </a:rPr>
              <a:t>L_SyncEscape</a:t>
            </a:r>
            <a:endParaRPr lang="en-US" altLang="zh-CN" sz="24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u"/>
            </a:pPr>
            <a:r>
              <a:rPr lang="en-US" altLang="zh-CN" sz="2400" b="1">
                <a:latin typeface="Arial" pitchFamily="34" charset="0"/>
                <a:ea typeface="幼圆" panose="02010509060101010101" pitchFamily="49" charset="-122"/>
              </a:rPr>
              <a:t>L_NoCommErr</a:t>
            </a:r>
            <a:endParaRPr lang="en-US" altLang="zh-CN" sz="24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u"/>
            </a:pPr>
            <a:r>
              <a:rPr lang="en-US" altLang="zh-CN" sz="2400" b="1">
                <a:latin typeface="Arial" pitchFamily="34" charset="0"/>
                <a:ea typeface="幼圆" panose="02010509060101010101" pitchFamily="49" charset="-122"/>
              </a:rPr>
              <a:t>L_NoComm</a:t>
            </a:r>
            <a:endParaRPr lang="en-US" altLang="zh-CN" sz="24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u"/>
            </a:pPr>
            <a:r>
              <a:rPr lang="en-US" altLang="zh-CN" sz="2400" b="1">
                <a:latin typeface="Arial" pitchFamily="34" charset="0"/>
                <a:ea typeface="幼圆" panose="02010509060101010101" pitchFamily="49" charset="-122"/>
              </a:rPr>
              <a:t>L_SendAlign</a:t>
            </a:r>
            <a:endParaRPr lang="en-US" altLang="zh-CN" sz="2400" b="1">
              <a:latin typeface="Arial" pitchFamily="34" charset="0"/>
              <a:ea typeface="幼圆" panose="02010509060101010101" pitchFamily="49" charset="-122"/>
            </a:endParaRPr>
          </a:p>
          <a:p>
            <a:pPr lvl="1" algn="l" eaLnBrk="1" hangingPunct="1">
              <a:spcBef>
                <a:spcPct val="50000"/>
              </a:spcBef>
              <a:buFont typeface="Wingdings" panose="05000000000000000000" pitchFamily="2" charset="2"/>
              <a:buChar char="u"/>
            </a:pPr>
            <a:r>
              <a:rPr lang="en-US" altLang="zh-CN" sz="2400" b="1">
                <a:latin typeface="Arial" pitchFamily="34" charset="0"/>
                <a:ea typeface="幼圆" panose="02010509060101010101" pitchFamily="49" charset="-122"/>
              </a:rPr>
              <a:t>L_RESET</a:t>
            </a:r>
            <a:endParaRPr lang="en-US" altLang="zh-CN" sz="2400" b="1">
              <a:latin typeface="Arial" pitchFamily="34" charset="0"/>
              <a:ea typeface="幼圆" panose="02010509060101010101" pitchFamily="49" charset="-122"/>
            </a:endParaRPr>
          </a:p>
          <a:p>
            <a:pPr algn="l">
              <a:spcBef>
                <a:spcPct val="50000"/>
              </a:spcBef>
            </a:pPr>
            <a:endParaRPr lang="zh-CN" altLang="en-US" sz="2400" b="1">
              <a:latin typeface="Arial" pitchFamily="34" charset="0"/>
              <a:ea typeface="幼圆" panose="02010509060101010101" pitchFamily="49" charset="-122"/>
            </a:endParaRPr>
          </a:p>
        </p:txBody>
      </p:sp>
      <p:sp>
        <p:nvSpPr>
          <p:cNvPr id="18435" name="Text Box 6"/>
          <p:cNvSpPr txBox="1"/>
          <p:nvPr/>
        </p:nvSpPr>
        <p:spPr>
          <a:xfrm>
            <a:off x="152400" y="1204913"/>
            <a:ext cx="5292725"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空闲状态机</a:t>
            </a:r>
            <a:endParaRPr lang="zh-CN" altLang="en-US" sz="2400" b="1">
              <a:latin typeface="Arial" pitchFamily="34" charset="0"/>
              <a:ea typeface="幼圆" panose="02010509060101010101" pitchFamily="49" charset="-122"/>
            </a:endParaRPr>
          </a:p>
        </p:txBody>
      </p:sp>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Text Box 6"/>
          <p:cNvSpPr txBox="1"/>
          <p:nvPr/>
        </p:nvSpPr>
        <p:spPr>
          <a:xfrm>
            <a:off x="0" y="765175"/>
            <a:ext cx="5292725"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L_IDLE</a:t>
            </a:r>
            <a:endParaRPr lang="zh-CN" altLang="en-US" sz="2400" b="1">
              <a:latin typeface="Arial" pitchFamily="34" charset="0"/>
              <a:ea typeface="幼圆" panose="02010509060101010101" pitchFamily="49" charset="-122"/>
            </a:endParaRPr>
          </a:p>
        </p:txBody>
      </p:sp>
      <p:sp>
        <p:nvSpPr>
          <p:cNvPr id="19459" name="Text Box 6"/>
          <p:cNvSpPr txBox="1"/>
          <p:nvPr/>
        </p:nvSpPr>
        <p:spPr>
          <a:xfrm>
            <a:off x="0" y="1341438"/>
            <a:ext cx="9144000" cy="18351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符合以下条件保持空闲状态：</a:t>
            </a:r>
            <a:endParaRPr lang="en-US" altLang="zh-CN" sz="2200" b="1">
              <a:latin typeface="Arial" pitchFamily="34" charset="0"/>
              <a:ea typeface="幼圆" panose="02010509060101010101" pitchFamily="49" charset="-122"/>
            </a:endParaRPr>
          </a:p>
          <a:p>
            <a:pPr algn="l">
              <a:lnSpc>
                <a:spcPct val="80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①物理层连接正常；</a:t>
            </a:r>
            <a:endParaRPr lang="en-US" altLang="zh-CN" sz="2200" b="1">
              <a:latin typeface="Arial" pitchFamily="34" charset="0"/>
              <a:ea typeface="幼圆" panose="02010509060101010101" pitchFamily="49" charset="-122"/>
            </a:endParaRPr>
          </a:p>
          <a:p>
            <a:pPr algn="l">
              <a:lnSpc>
                <a:spcPct val="80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②传输层没有传送数据请求；</a:t>
            </a:r>
            <a:endParaRPr lang="en-US" altLang="zh-CN" sz="2200" b="1">
              <a:latin typeface="Arial" pitchFamily="34" charset="0"/>
              <a:ea typeface="幼圆" panose="02010509060101010101" pitchFamily="49" charset="-122"/>
            </a:endParaRPr>
          </a:p>
          <a:p>
            <a:pPr algn="l">
              <a:lnSpc>
                <a:spcPct val="80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③没有接收到</a:t>
            </a:r>
            <a:r>
              <a:rPr lang="en-US" altLang="zh-CN" sz="2200" b="1">
                <a:latin typeface="Arial" pitchFamily="34" charset="0"/>
                <a:ea typeface="幼圆" panose="02010509060101010101" pitchFamily="49" charset="-122"/>
              </a:rPr>
              <a:t>X_RDY</a:t>
            </a:r>
            <a:r>
              <a:rPr lang="zh-CN" altLang="en-US" sz="2200" b="1">
                <a:latin typeface="Arial" pitchFamily="34" charset="0"/>
                <a:ea typeface="幼圆" panose="02010509060101010101" pitchFamily="49" charset="-122"/>
              </a:rPr>
              <a:t>、</a:t>
            </a:r>
            <a:r>
              <a:rPr lang="en-US" altLang="zh-CN" sz="2200" b="1">
                <a:latin typeface="Arial" pitchFamily="34" charset="0"/>
                <a:ea typeface="幼圆" panose="02010509060101010101" pitchFamily="49" charset="-122"/>
              </a:rPr>
              <a:t>PMREQ_P</a:t>
            </a:r>
            <a:r>
              <a:rPr lang="zh-CN" altLang="en-US" sz="2200" b="1">
                <a:latin typeface="Arial" pitchFamily="34" charset="0"/>
                <a:ea typeface="幼圆" panose="02010509060101010101" pitchFamily="49" charset="-122"/>
              </a:rPr>
              <a:t>和</a:t>
            </a:r>
            <a:r>
              <a:rPr lang="en-US" altLang="zh-CN" sz="2200" b="1">
                <a:latin typeface="Arial" pitchFamily="34" charset="0"/>
                <a:ea typeface="幼圆" panose="02010509060101010101" pitchFamily="49" charset="-122"/>
              </a:rPr>
              <a:t>PMREQ_S</a:t>
            </a:r>
            <a:r>
              <a:rPr lang="zh-CN" altLang="en-US" sz="2200" b="1">
                <a:latin typeface="Arial" pitchFamily="34" charset="0"/>
                <a:ea typeface="幼圆" panose="02010509060101010101" pitchFamily="49" charset="-122"/>
              </a:rPr>
              <a:t>原语；</a:t>
            </a: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sp>
        <p:nvSpPr>
          <p:cNvPr id="19460" name="Text Box 6"/>
          <p:cNvSpPr txBox="1"/>
          <p:nvPr/>
        </p:nvSpPr>
        <p:spPr>
          <a:xfrm>
            <a:off x="0" y="3429000"/>
            <a:ext cx="9144000" cy="3308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当收到传输层的数据传输请求，链路层进入数据传输状态。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当接收到</a:t>
            </a:r>
            <a:r>
              <a:rPr lang="en-US" altLang="zh-CN" sz="2200" b="1">
                <a:latin typeface="Arial" pitchFamily="34" charset="0"/>
                <a:ea typeface="幼圆" panose="02010509060101010101" pitchFamily="49" charset="-122"/>
              </a:rPr>
              <a:t>X_RDY</a:t>
            </a:r>
            <a:r>
              <a:rPr lang="zh-CN" altLang="en-US" sz="2200" b="1">
                <a:latin typeface="Arial" pitchFamily="34" charset="0"/>
                <a:ea typeface="幼圆" panose="02010509060101010101" pitchFamily="49" charset="-122"/>
              </a:rPr>
              <a:t>原语，链路层进入数据接收状态。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当收到传输层进入电源管理模式的请求或者收到</a:t>
            </a:r>
            <a:r>
              <a:rPr lang="en-US" altLang="zh-CN" sz="2200" b="1">
                <a:latin typeface="Arial" pitchFamily="34" charset="0"/>
                <a:ea typeface="幼圆" panose="02010509060101010101" pitchFamily="49" charset="-122"/>
              </a:rPr>
              <a:t>PMREQ_P</a:t>
            </a:r>
            <a:r>
              <a:rPr lang="zh-CN" altLang="en-US" sz="2200" b="1">
                <a:latin typeface="Arial" pitchFamily="34" charset="0"/>
                <a:ea typeface="幼圆" panose="02010509060101010101" pitchFamily="49" charset="-122"/>
              </a:rPr>
              <a:t>或</a:t>
            </a:r>
            <a:r>
              <a:rPr lang="en-US" altLang="zh-CN" sz="2200" b="1">
                <a:latin typeface="Arial" pitchFamily="34" charset="0"/>
                <a:ea typeface="幼圆" panose="02010509060101010101" pitchFamily="49" charset="-122"/>
              </a:rPr>
              <a:t>PMREQ_S</a:t>
            </a:r>
            <a:r>
              <a:rPr lang="zh-CN" altLang="en-US" sz="2200" b="1">
                <a:latin typeface="Arial" pitchFamily="34" charset="0"/>
                <a:ea typeface="幼圆" panose="02010509060101010101" pitchFamily="49" charset="-122"/>
              </a:rPr>
              <a:t>原语，链路层进入电源管理状态。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当物理层失去连接，进入</a:t>
            </a:r>
            <a:r>
              <a:rPr lang="en-US" altLang="zh-CN" sz="2200" b="1">
                <a:latin typeface="Arial" pitchFamily="34" charset="0"/>
                <a:ea typeface="幼圆" panose="02010509060101010101" pitchFamily="49" charset="-122"/>
              </a:rPr>
              <a:t>L_NoCommErr</a:t>
            </a:r>
            <a:r>
              <a:rPr lang="zh-CN" altLang="en-US" sz="2200" b="1">
                <a:latin typeface="Arial" pitchFamily="34" charset="0"/>
                <a:ea typeface="幼圆" panose="02010509060101010101" pitchFamily="49" charset="-122"/>
              </a:rPr>
              <a:t>状态。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endParaRPr lang="en-US" altLang="zh-CN" sz="2200" b="1">
              <a:latin typeface="Arial" pitchFamily="34" charset="0"/>
              <a:ea typeface="幼圆" panose="02010509060101010101" pitchFamily="49" charset="-122"/>
            </a:endParaRPr>
          </a:p>
        </p:txBody>
      </p:sp>
      <p:sp>
        <p:nvSpPr>
          <p:cNvPr id="9"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Text Box 6"/>
          <p:cNvSpPr txBox="1"/>
          <p:nvPr/>
        </p:nvSpPr>
        <p:spPr>
          <a:xfrm>
            <a:off x="0" y="1268413"/>
            <a:ext cx="8893175" cy="46196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L_NoCommErr</a:t>
            </a:r>
            <a:r>
              <a:rPr lang="zh-CN" altLang="en-US" sz="2400" b="1">
                <a:latin typeface="Arial" pitchFamily="34" charset="0"/>
                <a:ea typeface="幼圆" panose="02010509060101010101" pitchFamily="49" charset="-122"/>
              </a:rPr>
              <a:t>、</a:t>
            </a:r>
            <a:r>
              <a:rPr lang="en-US" altLang="zh-CN" sz="2400" b="1">
                <a:latin typeface="Arial" pitchFamily="34" charset="0"/>
                <a:ea typeface="幼圆" panose="02010509060101010101" pitchFamily="49" charset="-122"/>
              </a:rPr>
              <a:t>L_NoComm</a:t>
            </a:r>
            <a:r>
              <a:rPr lang="zh-CN" altLang="en-US" sz="2400" b="1">
                <a:latin typeface="Arial" pitchFamily="34" charset="0"/>
                <a:ea typeface="幼圆" panose="02010509060101010101" pitchFamily="49" charset="-122"/>
              </a:rPr>
              <a:t>和</a:t>
            </a:r>
            <a:r>
              <a:rPr lang="en-US" altLang="zh-CN" sz="2400" b="1">
                <a:latin typeface="Arial" pitchFamily="34" charset="0"/>
                <a:ea typeface="幼圆" panose="02010509060101010101" pitchFamily="49" charset="-122"/>
              </a:rPr>
              <a:t>L_SendAlign</a:t>
            </a:r>
            <a:r>
              <a:rPr lang="zh-CN" altLang="en-US" sz="2400" b="1">
                <a:latin typeface="Arial" pitchFamily="34" charset="0"/>
                <a:ea typeface="幼圆" panose="02010509060101010101" pitchFamily="49" charset="-122"/>
              </a:rPr>
              <a:t>状态</a:t>
            </a:r>
            <a:endParaRPr lang="zh-CN" altLang="en-US" sz="2400" b="1">
              <a:latin typeface="Arial" pitchFamily="34" charset="0"/>
              <a:ea typeface="幼圆" panose="02010509060101010101" pitchFamily="49" charset="-122"/>
            </a:endParaRPr>
          </a:p>
        </p:txBody>
      </p:sp>
      <p:sp>
        <p:nvSpPr>
          <p:cNvPr id="20483" name="Text Box 6"/>
          <p:cNvSpPr txBox="1"/>
          <p:nvPr/>
        </p:nvSpPr>
        <p:spPr>
          <a:xfrm>
            <a:off x="0" y="2205038"/>
            <a:ext cx="9144000" cy="3562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当检测到物理层失去连接进入</a:t>
            </a:r>
            <a:r>
              <a:rPr lang="en-US" altLang="zh-CN" sz="2200" b="1">
                <a:latin typeface="Arial" pitchFamily="34" charset="0"/>
                <a:ea typeface="幼圆" panose="02010509060101010101" pitchFamily="49" charset="-122"/>
              </a:rPr>
              <a:t>L_NoCommErr</a:t>
            </a:r>
            <a:r>
              <a:rPr lang="zh-CN" altLang="en-US" sz="2200" b="1">
                <a:latin typeface="Arial" pitchFamily="34" charset="0"/>
                <a:ea typeface="幼圆" panose="02010509060101010101" pitchFamily="49" charset="-122"/>
              </a:rPr>
              <a:t>状态，然后进入</a:t>
            </a:r>
            <a:r>
              <a:rPr lang="en-US" altLang="zh-CN" sz="2200" b="1">
                <a:latin typeface="Arial" pitchFamily="34" charset="0"/>
                <a:ea typeface="幼圆" panose="02010509060101010101" pitchFamily="49" charset="-122"/>
              </a:rPr>
              <a:t>L_NoComm</a:t>
            </a:r>
            <a:r>
              <a:rPr lang="zh-CN" altLang="en-US" sz="2200" b="1">
                <a:latin typeface="Arial" pitchFamily="34" charset="0"/>
                <a:ea typeface="幼圆" panose="02010509060101010101" pitchFamily="49" charset="-122"/>
              </a:rPr>
              <a:t>状态，需要向传输层报告物理层失去连接的状态。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直到检测到物理层连接正常之后，链路层进入</a:t>
            </a:r>
            <a:r>
              <a:rPr lang="en-US" altLang="zh-CN" sz="2200" b="1">
                <a:latin typeface="Arial" pitchFamily="34" charset="0"/>
                <a:ea typeface="幼圆" panose="02010509060101010101" pitchFamily="49" charset="-122"/>
              </a:rPr>
              <a:t>L_SendAlign</a:t>
            </a:r>
            <a:r>
              <a:rPr lang="zh-CN" altLang="en-US" sz="2200" b="1">
                <a:latin typeface="Arial" pitchFamily="34" charset="0"/>
                <a:ea typeface="幼圆" panose="02010509060101010101" pitchFamily="49" charset="-122"/>
              </a:rPr>
              <a:t>状态，否则保持</a:t>
            </a:r>
            <a:r>
              <a:rPr lang="en-US" altLang="zh-CN" sz="2200" b="1">
                <a:latin typeface="Arial" pitchFamily="34" charset="0"/>
                <a:ea typeface="幼圆" panose="02010509060101010101" pitchFamily="49" charset="-122"/>
              </a:rPr>
              <a:t>L_NoComm</a:t>
            </a:r>
            <a:r>
              <a:rPr lang="zh-CN" altLang="en-US" sz="2200" b="1">
                <a:latin typeface="Arial" pitchFamily="34" charset="0"/>
                <a:ea typeface="幼圆" panose="02010509060101010101" pitchFamily="49" charset="-122"/>
              </a:rPr>
              <a:t>状态。</a:t>
            </a:r>
            <a:endParaRPr lang="en-US" altLang="zh-CN" sz="2200" b="1">
              <a:latin typeface="Arial" pitchFamily="34" charset="0"/>
              <a:ea typeface="幼圆" panose="02010509060101010101" pitchFamily="49" charset="-122"/>
            </a:endParaRPr>
          </a:p>
          <a:p>
            <a:pPr algn="l">
              <a:lnSpc>
                <a:spcPct val="125000"/>
              </a:lnSpc>
              <a:spcBef>
                <a:spcPct val="50000"/>
              </a:spcBef>
            </a:pPr>
            <a:r>
              <a:rPr lang="en-US" altLang="zh-CN" sz="2200" b="1">
                <a:latin typeface="Arial" pitchFamily="34" charset="0"/>
                <a:ea typeface="幼圆" panose="02010509060101010101" pitchFamily="49" charset="-122"/>
              </a:rPr>
              <a:t>	</a:t>
            </a:r>
            <a:r>
              <a:rPr lang="zh-CN" altLang="en-US" sz="2200" b="1">
                <a:latin typeface="Arial" pitchFamily="34" charset="0"/>
                <a:ea typeface="幼圆" panose="02010509060101010101" pitchFamily="49" charset="-122"/>
              </a:rPr>
              <a:t>在</a:t>
            </a:r>
            <a:r>
              <a:rPr lang="en-US" altLang="zh-CN" sz="2200" b="1">
                <a:latin typeface="Arial" pitchFamily="34" charset="0"/>
                <a:ea typeface="幼圆" panose="02010509060101010101" pitchFamily="49" charset="-122"/>
              </a:rPr>
              <a:t>SendAlign</a:t>
            </a:r>
            <a:r>
              <a:rPr lang="zh-CN" altLang="en-US" sz="2200" b="1">
                <a:latin typeface="Arial" pitchFamily="34" charset="0"/>
                <a:ea typeface="幼圆" panose="02010509060101010101" pitchFamily="49" charset="-122"/>
              </a:rPr>
              <a:t>状态，链路层发送</a:t>
            </a:r>
            <a:r>
              <a:rPr lang="en-US" altLang="zh-CN" sz="2200" b="1">
                <a:latin typeface="Arial" pitchFamily="34" charset="0"/>
                <a:ea typeface="幼圆" panose="02010509060101010101" pitchFamily="49" charset="-122"/>
              </a:rPr>
              <a:t>ALIGN</a:t>
            </a:r>
            <a:r>
              <a:rPr lang="zh-CN" altLang="en-US" sz="2200" b="1">
                <a:latin typeface="Arial" pitchFamily="34" charset="0"/>
                <a:ea typeface="幼圆" panose="02010509060101010101" pitchFamily="49" charset="-122"/>
              </a:rPr>
              <a:t>原语，之后如果物理层报告连接正常，进入</a:t>
            </a:r>
            <a:r>
              <a:rPr lang="en-US" altLang="zh-CN" sz="2200" b="1">
                <a:latin typeface="Arial" pitchFamily="34" charset="0"/>
                <a:ea typeface="幼圆" panose="02010509060101010101" pitchFamily="49" charset="-122"/>
              </a:rPr>
              <a:t>L_IDLE</a:t>
            </a:r>
            <a:r>
              <a:rPr lang="zh-CN" altLang="en-US" sz="2200" b="1">
                <a:latin typeface="Arial" pitchFamily="34" charset="0"/>
                <a:ea typeface="幼圆" panose="02010509060101010101" pitchFamily="49" charset="-122"/>
              </a:rPr>
              <a:t>状态，否则进入</a:t>
            </a:r>
            <a:r>
              <a:rPr lang="en-US" altLang="zh-CN" sz="2200" b="1">
                <a:latin typeface="Arial" pitchFamily="34" charset="0"/>
                <a:ea typeface="幼圆" panose="02010509060101010101" pitchFamily="49" charset="-122"/>
              </a:rPr>
              <a:t>L_NoComm</a:t>
            </a:r>
            <a:r>
              <a:rPr lang="zh-CN" altLang="en-US" sz="2200" b="1">
                <a:latin typeface="Arial" pitchFamily="34" charset="0"/>
                <a:ea typeface="幼圆" panose="02010509060101010101" pitchFamily="49" charset="-122"/>
              </a:rPr>
              <a:t>状态。</a:t>
            </a:r>
            <a:endParaRPr lang="en-US" altLang="zh-CN" sz="2200" b="1">
              <a:latin typeface="Arial" pitchFamily="34" charset="0"/>
              <a:ea typeface="幼圆" panose="02010509060101010101" pitchFamily="49" charset="-122"/>
            </a:endParaRPr>
          </a:p>
          <a:p>
            <a:pPr algn="l">
              <a:lnSpc>
                <a:spcPct val="125000"/>
              </a:lnSpc>
              <a:spcBef>
                <a:spcPct val="50000"/>
              </a:spcBef>
            </a:pPr>
            <a:endParaRPr lang="en-US" altLang="zh-CN" sz="2200" b="1">
              <a:latin typeface="Arial" pitchFamily="34" charset="0"/>
              <a:ea typeface="幼圆" panose="02010509060101010101" pitchFamily="49" charset="-122"/>
            </a:endParaRPr>
          </a:p>
        </p:txBody>
      </p:sp>
      <p:sp>
        <p:nvSpPr>
          <p:cNvPr id="8"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Text Box 6"/>
          <p:cNvSpPr txBox="1"/>
          <p:nvPr/>
        </p:nvSpPr>
        <p:spPr>
          <a:xfrm>
            <a:off x="0" y="908050"/>
            <a:ext cx="5292725"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发送状态机</a:t>
            </a:r>
            <a:endParaRPr lang="zh-CN" altLang="en-US" sz="2400" b="1">
              <a:latin typeface="Arial" pitchFamily="34" charset="0"/>
              <a:ea typeface="幼圆" panose="02010509060101010101" pitchFamily="49" charset="-122"/>
            </a:endParaRPr>
          </a:p>
        </p:txBody>
      </p:sp>
      <p:sp>
        <p:nvSpPr>
          <p:cNvPr id="21507" name="Text Box 4"/>
          <p:cNvSpPr txBox="1"/>
          <p:nvPr/>
        </p:nvSpPr>
        <p:spPr>
          <a:xfrm>
            <a:off x="0" y="1628775"/>
            <a:ext cx="9144000" cy="83026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主要响应 传输层发送请求，启动数据发送，通过各类原语的发送和接收实现与主机之间的传输通道的建立和流量控制。</a:t>
            </a:r>
            <a:endParaRPr lang="zh-CN" altLang="en-US" sz="2000" b="1">
              <a:latin typeface="Arial" pitchFamily="34" charset="0"/>
              <a:ea typeface="幼圆" panose="02010509060101010101" pitchFamily="49" charset="-122"/>
            </a:endParaRPr>
          </a:p>
        </p:txBody>
      </p:sp>
      <p:pic>
        <p:nvPicPr>
          <p:cNvPr id="21508" name="Picture 6"/>
          <p:cNvPicPr>
            <a:picLocks noChangeAspect="1"/>
          </p:cNvPicPr>
          <p:nvPr/>
        </p:nvPicPr>
        <p:blipFill>
          <a:blip r:embed="rId2"/>
          <a:stretch>
            <a:fillRect/>
          </a:stretch>
        </p:blipFill>
        <p:spPr>
          <a:xfrm>
            <a:off x="900113" y="2781300"/>
            <a:ext cx="7477125" cy="3295650"/>
          </a:xfrm>
          <a:prstGeom prst="rect">
            <a:avLst/>
          </a:prstGeom>
          <a:noFill/>
          <a:ln w="9525">
            <a:noFill/>
          </a:ln>
        </p:spPr>
      </p:pic>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Text Box 6"/>
          <p:cNvSpPr txBox="1"/>
          <p:nvPr/>
        </p:nvSpPr>
        <p:spPr>
          <a:xfrm>
            <a:off x="0" y="836613"/>
            <a:ext cx="5292725" cy="46196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b="1">
                <a:latin typeface="Arial" pitchFamily="34" charset="0"/>
                <a:ea typeface="幼圆" panose="02010509060101010101" pitchFamily="49" charset="-122"/>
              </a:rPr>
              <a:t>L_SendData</a:t>
            </a:r>
            <a:r>
              <a:rPr lang="zh-CN" altLang="en-US" sz="2400" b="1">
                <a:latin typeface="Arial" pitchFamily="34" charset="0"/>
                <a:ea typeface="幼圆" panose="02010509060101010101" pitchFamily="49" charset="-122"/>
              </a:rPr>
              <a:t>状态</a:t>
            </a:r>
            <a:endParaRPr lang="en-US" altLang="zh-CN" sz="2400" b="1">
              <a:latin typeface="Arial" pitchFamily="34" charset="0"/>
              <a:ea typeface="幼圆" panose="02010509060101010101" pitchFamily="49" charset="-122"/>
            </a:endParaRPr>
          </a:p>
        </p:txBody>
      </p:sp>
      <p:sp>
        <p:nvSpPr>
          <p:cNvPr id="22531" name="Text Box 4"/>
          <p:cNvSpPr txBox="1"/>
          <p:nvPr/>
        </p:nvSpPr>
        <p:spPr>
          <a:xfrm>
            <a:off x="0" y="1628775"/>
            <a:ext cx="9144000" cy="45243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传输数据状态表示正在发送数据。</a:t>
            </a:r>
            <a:endParaRPr lang="en-US" altLang="zh-CN" sz="2000" b="1">
              <a:latin typeface="Arial" pitchFamily="34" charset="0"/>
              <a:ea typeface="幼圆" panose="02010509060101010101" pitchFamily="49" charset="-122"/>
            </a:endParaRPr>
          </a:p>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如果更多的数据需要继续发送但是传输层还未准备好，链路层进入</a:t>
            </a:r>
            <a:r>
              <a:rPr lang="en-US" altLang="zh-CN" sz="2000" b="1">
                <a:latin typeface="Arial" pitchFamily="34" charset="0"/>
                <a:ea typeface="幼圆" panose="02010509060101010101" pitchFamily="49" charset="-122"/>
              </a:rPr>
              <a:t>SendHold</a:t>
            </a:r>
            <a:r>
              <a:rPr lang="zh-CN" altLang="en-US" sz="2000" b="1">
                <a:latin typeface="Arial" pitchFamily="34" charset="0"/>
                <a:ea typeface="幼圆" panose="02010509060101010101" pitchFamily="49" charset="-122"/>
              </a:rPr>
              <a:t>状态。</a:t>
            </a:r>
            <a:endParaRPr lang="en-US" altLang="zh-CN" sz="2000" b="1">
              <a:latin typeface="Arial" pitchFamily="34" charset="0"/>
              <a:ea typeface="幼圆" panose="02010509060101010101" pitchFamily="49" charset="-122"/>
            </a:endParaRPr>
          </a:p>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如果更多的数据需要发送但是接收端收到了</a:t>
            </a:r>
            <a:r>
              <a:rPr lang="en-US" altLang="zh-CN" sz="2000" b="1">
                <a:latin typeface="Arial" pitchFamily="34" charset="0"/>
                <a:ea typeface="幼圆" panose="02010509060101010101" pitchFamily="49" charset="-122"/>
              </a:rPr>
              <a:t>HOLD</a:t>
            </a:r>
            <a:r>
              <a:rPr lang="zh-CN" altLang="en-US" sz="2000" b="1">
                <a:latin typeface="Arial" pitchFamily="34" charset="0"/>
                <a:ea typeface="幼圆" panose="02010509060101010101" pitchFamily="49" charset="-122"/>
              </a:rPr>
              <a:t>原语，发送方链路层进入</a:t>
            </a:r>
            <a:r>
              <a:rPr lang="en-US" altLang="zh-CN" sz="2000" b="1">
                <a:latin typeface="Arial" pitchFamily="34" charset="0"/>
                <a:ea typeface="幼圆" panose="02010509060101010101" pitchFamily="49" charset="-122"/>
              </a:rPr>
              <a:t>RecvHOLD</a:t>
            </a:r>
            <a:r>
              <a:rPr lang="zh-CN" altLang="en-US" sz="2000" b="1">
                <a:latin typeface="Arial" pitchFamily="34" charset="0"/>
                <a:ea typeface="幼圆" panose="02010509060101010101" pitchFamily="49" charset="-122"/>
              </a:rPr>
              <a:t>状态（</a:t>
            </a:r>
            <a:r>
              <a:rPr lang="en-US" altLang="zh-CN" sz="2000" b="1">
                <a:latin typeface="Arial" pitchFamily="34" charset="0"/>
                <a:ea typeface="幼圆" panose="02010509060101010101" pitchFamily="49" charset="-122"/>
              </a:rPr>
              <a:t>SendHOLDA</a:t>
            </a:r>
            <a:r>
              <a:rPr lang="zh-CN" altLang="en-US" sz="2000" b="1">
                <a:latin typeface="Arial" pitchFamily="34" charset="0"/>
                <a:ea typeface="幼圆" panose="02010509060101010101" pitchFamily="49" charset="-122"/>
              </a:rPr>
              <a:t>）。</a:t>
            </a:r>
            <a:endParaRPr lang="en-US" altLang="zh-CN" sz="2000" b="1">
              <a:latin typeface="Arial" pitchFamily="34" charset="0"/>
              <a:ea typeface="幼圆" panose="02010509060101010101" pitchFamily="49" charset="-122"/>
            </a:endParaRPr>
          </a:p>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如果数据发送完毕或者接收到</a:t>
            </a:r>
            <a:r>
              <a:rPr lang="en-US" altLang="zh-CN" sz="2000" b="1">
                <a:latin typeface="Arial" pitchFamily="34" charset="0"/>
                <a:ea typeface="幼圆" panose="02010509060101010101" pitchFamily="49" charset="-122"/>
              </a:rPr>
              <a:t>DMAT</a:t>
            </a:r>
            <a:r>
              <a:rPr lang="zh-CN" altLang="en-US" sz="2000" b="1">
                <a:latin typeface="Arial" pitchFamily="34" charset="0"/>
                <a:ea typeface="幼圆" panose="02010509060101010101" pitchFamily="49" charset="-122"/>
              </a:rPr>
              <a:t>原语，链路层进入</a:t>
            </a:r>
            <a:r>
              <a:rPr lang="en-US" altLang="zh-CN" sz="2000" b="1">
                <a:latin typeface="Arial" pitchFamily="34" charset="0"/>
                <a:ea typeface="幼圆" panose="02010509060101010101" pitchFamily="49" charset="-122"/>
              </a:rPr>
              <a:t>SendCRC</a:t>
            </a:r>
            <a:r>
              <a:rPr lang="zh-CN" altLang="en-US" sz="2000" b="1">
                <a:latin typeface="Arial" pitchFamily="34" charset="0"/>
                <a:ea typeface="幼圆" panose="02010509060101010101" pitchFamily="49" charset="-122"/>
              </a:rPr>
              <a:t>状态发送</a:t>
            </a:r>
            <a:r>
              <a:rPr lang="en-US" altLang="zh-CN" sz="2000" b="1">
                <a:latin typeface="Arial" pitchFamily="34" charset="0"/>
                <a:ea typeface="幼圆" panose="02010509060101010101" pitchFamily="49" charset="-122"/>
              </a:rPr>
              <a:t>CRC</a:t>
            </a:r>
            <a:r>
              <a:rPr lang="zh-CN" altLang="en-US" sz="2000" b="1">
                <a:latin typeface="Arial" pitchFamily="34" charset="0"/>
                <a:ea typeface="幼圆" panose="02010509060101010101" pitchFamily="49" charset="-122"/>
              </a:rPr>
              <a:t>。</a:t>
            </a:r>
            <a:endParaRPr lang="en-US" altLang="zh-CN" sz="2000" b="1">
              <a:latin typeface="Arial" pitchFamily="34" charset="0"/>
              <a:ea typeface="幼圆" panose="02010509060101010101" pitchFamily="49" charset="-122"/>
            </a:endParaRPr>
          </a:p>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如果收到</a:t>
            </a:r>
            <a:r>
              <a:rPr lang="en-US" altLang="zh-CN" sz="2000" b="1">
                <a:latin typeface="Arial" pitchFamily="34" charset="0"/>
                <a:ea typeface="幼圆" panose="02010509060101010101" pitchFamily="49" charset="-122"/>
              </a:rPr>
              <a:t>SYNC</a:t>
            </a:r>
            <a:r>
              <a:rPr lang="zh-CN" altLang="en-US" sz="2000" b="1">
                <a:latin typeface="Arial" pitchFamily="34" charset="0"/>
                <a:ea typeface="幼圆" panose="02010509060101010101" pitchFamily="49" charset="-122"/>
              </a:rPr>
              <a:t>原语，表示接收方传输层想要取消这次数据传输，发送方链路层进入</a:t>
            </a:r>
            <a:r>
              <a:rPr lang="en-US" altLang="zh-CN" sz="2000" b="1">
                <a:latin typeface="Arial" pitchFamily="34" charset="0"/>
                <a:ea typeface="幼圆" panose="02010509060101010101" pitchFamily="49" charset="-122"/>
              </a:rPr>
              <a:t>IDLE</a:t>
            </a:r>
            <a:r>
              <a:rPr lang="zh-CN" altLang="en-US" sz="2000" b="1">
                <a:latin typeface="Arial" pitchFamily="34" charset="0"/>
                <a:ea typeface="幼圆" panose="02010509060101010101" pitchFamily="49" charset="-122"/>
              </a:rPr>
              <a:t>状态。</a:t>
            </a:r>
            <a:endParaRPr lang="en-US" altLang="zh-CN" sz="2000" b="1">
              <a:latin typeface="Arial" pitchFamily="34" charset="0"/>
              <a:ea typeface="幼圆" panose="02010509060101010101" pitchFamily="49" charset="-122"/>
            </a:endParaRPr>
          </a:p>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如果发送方传输层想要取消本次数据传输，链路层进入</a:t>
            </a:r>
            <a:r>
              <a:rPr lang="en-US" altLang="zh-CN" sz="2000" b="1">
                <a:latin typeface="Arial" pitchFamily="34" charset="0"/>
                <a:ea typeface="幼圆" panose="02010509060101010101" pitchFamily="49" charset="-122"/>
              </a:rPr>
              <a:t>SyncEscape</a:t>
            </a:r>
            <a:r>
              <a:rPr lang="zh-CN" altLang="en-US" sz="2000" b="1">
                <a:latin typeface="Arial" pitchFamily="34" charset="0"/>
                <a:ea typeface="幼圆" panose="02010509060101010101" pitchFamily="49" charset="-122"/>
              </a:rPr>
              <a:t>状态。</a:t>
            </a:r>
            <a:endParaRPr lang="en-US" altLang="zh-CN" sz="2000" b="1">
              <a:latin typeface="Arial" pitchFamily="34" charset="0"/>
              <a:ea typeface="幼圆" panose="02010509060101010101" pitchFamily="49" charset="-122"/>
            </a:endParaRPr>
          </a:p>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如果检测到物理层失去连接，链路层进入</a:t>
            </a:r>
            <a:r>
              <a:rPr lang="en-US" altLang="zh-CN" sz="2000" b="1">
                <a:latin typeface="Arial" pitchFamily="34" charset="0"/>
                <a:ea typeface="幼圆" panose="02010509060101010101" pitchFamily="49" charset="-122"/>
              </a:rPr>
              <a:t>NoCommErr</a:t>
            </a:r>
            <a:r>
              <a:rPr lang="zh-CN" altLang="en-US" sz="2000" b="1">
                <a:latin typeface="Arial" pitchFamily="34" charset="0"/>
                <a:ea typeface="幼圆" panose="02010509060101010101" pitchFamily="49" charset="-122"/>
              </a:rPr>
              <a:t>状态。</a:t>
            </a:r>
            <a:endParaRPr lang="en-US" altLang="zh-CN" sz="2000" b="1">
              <a:latin typeface="Arial" pitchFamily="34" charset="0"/>
              <a:ea typeface="幼圆" panose="02010509060101010101" pitchFamily="49" charset="-122"/>
            </a:endParaRPr>
          </a:p>
        </p:txBody>
      </p:sp>
      <p:sp>
        <p:nvSpPr>
          <p:cNvPr id="5"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Text Box 6"/>
          <p:cNvSpPr txBox="1"/>
          <p:nvPr/>
        </p:nvSpPr>
        <p:spPr>
          <a:xfrm>
            <a:off x="0" y="908050"/>
            <a:ext cx="5292725"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b="1">
                <a:latin typeface="Arial" pitchFamily="34" charset="0"/>
                <a:ea typeface="幼圆" panose="02010509060101010101" pitchFamily="49" charset="-122"/>
              </a:rPr>
              <a:t>接收状态机</a:t>
            </a:r>
            <a:endParaRPr lang="zh-CN" altLang="en-US" sz="2400" b="1">
              <a:latin typeface="Arial" pitchFamily="34" charset="0"/>
              <a:ea typeface="幼圆" panose="02010509060101010101" pitchFamily="49" charset="-122"/>
            </a:endParaRPr>
          </a:p>
        </p:txBody>
      </p:sp>
      <p:sp>
        <p:nvSpPr>
          <p:cNvPr id="23555" name="Text Box 4"/>
          <p:cNvSpPr txBox="1"/>
          <p:nvPr/>
        </p:nvSpPr>
        <p:spPr>
          <a:xfrm>
            <a:off x="0" y="1628775"/>
            <a:ext cx="9144000" cy="83026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0000"/>
              </a:lnSpc>
            </a:pPr>
            <a:r>
              <a:rPr lang="en-US" altLang="zh-CN" sz="2000" b="1">
                <a:latin typeface="Arial" pitchFamily="34" charset="0"/>
                <a:ea typeface="幼圆" panose="02010509060101010101" pitchFamily="49" charset="-122"/>
              </a:rPr>
              <a:t>	</a:t>
            </a:r>
            <a:r>
              <a:rPr lang="zh-CN" altLang="en-US" sz="2000" b="1">
                <a:latin typeface="Arial" pitchFamily="34" charset="0"/>
                <a:ea typeface="幼圆" panose="02010509060101010101" pitchFamily="49" charset="-122"/>
              </a:rPr>
              <a:t>接收数据的时候，接收状态机控制原语的接收和响应，建立数据传输通道，接收数据并校验其正确性，向发送方返回接收状态。</a:t>
            </a:r>
            <a:endParaRPr lang="zh-CN" altLang="en-US" sz="2000" b="1">
              <a:latin typeface="Arial" pitchFamily="34" charset="0"/>
              <a:ea typeface="幼圆" panose="02010509060101010101" pitchFamily="49" charset="-122"/>
            </a:endParaRPr>
          </a:p>
        </p:txBody>
      </p:sp>
      <p:pic>
        <p:nvPicPr>
          <p:cNvPr id="23556" name="Picture 2"/>
          <p:cNvPicPr/>
          <p:nvPr/>
        </p:nvPicPr>
        <p:blipFill>
          <a:blip r:embed="rId2"/>
          <a:stretch>
            <a:fillRect/>
          </a:stretch>
        </p:blipFill>
        <p:spPr>
          <a:xfrm>
            <a:off x="900113" y="2781300"/>
            <a:ext cx="7477125" cy="3297238"/>
          </a:xfrm>
          <a:prstGeom prst="rect">
            <a:avLst/>
          </a:prstGeom>
          <a:noFill/>
          <a:ln w="9525">
            <a:noFill/>
          </a:ln>
        </p:spPr>
      </p:pic>
      <p:sp>
        <p:nvSpPr>
          <p:cNvPr id="7" name="Rectangle 5"/>
          <p:cNvSpPr>
            <a:spLocks noChangeArrowheads="1"/>
          </p:cNvSpPr>
          <p:nvPr/>
        </p:nvSpPr>
        <p:spPr bwMode="auto">
          <a:xfrm>
            <a:off x="250825" y="115888"/>
            <a:ext cx="5114925" cy="519113"/>
          </a:xfrm>
          <a:prstGeom prst="rect">
            <a:avLst/>
          </a:prstGeom>
          <a:noFill/>
          <a:ln w="9525">
            <a:noFill/>
            <a:miter lim="800000"/>
          </a:ln>
          <a:effectLst>
            <a:outerShdw dist="25400" dir="5400000" algn="ctr" rotWithShape="0">
              <a:srgbClr val="000000"/>
            </a:outerShdw>
          </a:effectLst>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 typeface="Wingdings" panose="05000000000000000000" pitchFamily="2" charset="2"/>
              <a:buChar char="q"/>
              <a:defRPr/>
            </a:pPr>
            <a:r>
              <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SATA P</a:t>
            </a:r>
            <a:r>
              <a:rPr kumimoji="1" lang="en-US" altLang="zh-CN"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rPr>
              <a:t>rotocol</a:t>
            </a:r>
            <a:endParaRPr kumimoji="1" lang="en-US" altLang="ko-KR" sz="2800" b="1" i="1" u="none" strike="noStrike" kern="1200" cap="none" spc="0" normalizeH="0" baseline="0" noProof="0">
              <a:ln>
                <a:noFill/>
              </a:ln>
              <a:solidFill>
                <a:srgbClr val="FFFFFF"/>
              </a:solidFill>
              <a:effectLst/>
              <a:uLnTx/>
              <a:uFillTx/>
              <a:latin typeface="Arial Black" panose="020b0a04020102020204" pitchFamily="34" charset="0"/>
              <a:ea typeface="HY견고딕" pitchFamily="18" charset="-127"/>
              <a:cs typeface="+mn-cs"/>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https://d.book118.com/798006120072006033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Digital Dots">
  <a:themeElements>
    <a:clrScheme name="Digital Dots 2">
      <a:dk1>
        <a:srgbClr val="5B5B89"/>
      </a:dk1>
      <a:lt1>
        <a:srgbClr val="FFFFFF"/>
      </a:lt1>
      <a:dk2>
        <a:srgbClr val="666699"/>
      </a:dk2>
      <a:lt2>
        <a:srgbClr val="DFDEF6"/>
      </a:lt2>
      <a:accent1>
        <a:srgbClr val="6666FF"/>
      </a:accent1>
      <a:accent2>
        <a:srgbClr val="52527C"/>
      </a:accent2>
      <a:accent3>
        <a:srgbClr val="B8B8CA"/>
      </a:accent3>
      <a:accent4>
        <a:srgbClr val="DADADA"/>
      </a:accent4>
      <a:accent5>
        <a:srgbClr val="B8B8FF"/>
      </a:accent5>
      <a:accent6>
        <a:srgbClr val="494970"/>
      </a:accent6>
      <a:hlink>
        <a:srgbClr val="9999FF"/>
      </a:hlink>
      <a:folHlink>
        <a:srgbClr val="CCCCFF"/>
      </a:folHlink>
    </a:clrScheme>
    <a:fontScheme name="Digital Dots">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ctr" anchorCtr="0" compatLnSpc="1"/>
      <a:lstStyle>
        <a:defPPr marL="0" marR="0" indent="0" algn="ctr"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ctr" anchorCtr="0" compatLnSpc="1"/>
      <a:lstStyle>
        <a:defPPr marL="0" marR="0" indent="0" algn="ctr"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Digital Dots 1">
        <a:dk1>
          <a:srgbClr val="00008A"/>
        </a:dk1>
        <a:lt1>
          <a:srgbClr val="FFFFFF"/>
        </a:lt1>
        <a:dk2>
          <a:srgbClr val="000099"/>
        </a:dk2>
        <a:lt2>
          <a:srgbClr val="FFFFFF"/>
        </a:lt2>
        <a:accent1>
          <a:srgbClr val="0099FF"/>
        </a:accent1>
        <a:accent2>
          <a:srgbClr val="00007A"/>
        </a:accent2>
        <a:accent3>
          <a:srgbClr val="AAAACA"/>
        </a:accent3>
        <a:accent4>
          <a:srgbClr val="DADADA"/>
        </a:accent4>
        <a:accent5>
          <a:srgbClr val="AACAFF"/>
        </a:accent5>
        <a:accent6>
          <a:srgbClr val="00006E"/>
        </a:accent6>
        <a:hlink>
          <a:srgbClr val="EAEAEA"/>
        </a:hlink>
        <a:folHlink>
          <a:srgbClr val="FFCC00"/>
        </a:folHlink>
      </a:clrScheme>
      <a:clrMap bg1="dk2" tx1="lt1" bg2="dk1" tx2="lt2" accent1="accent1" accent2="accent2" accent3="accent3" accent4="accent4" accent5="accent5" accent6="accent6" hlink="hlink" folHlink="folHlink"/>
    </a:extraClrScheme>
    <a:extraClrScheme>
      <a:clrScheme name="Digital Dots 2">
        <a:dk1>
          <a:srgbClr val="5B5B89"/>
        </a:dk1>
        <a:lt1>
          <a:srgbClr val="FFFFFF"/>
        </a:lt1>
        <a:dk2>
          <a:srgbClr val="666699"/>
        </a:dk2>
        <a:lt2>
          <a:srgbClr val="DFDEF6"/>
        </a:lt2>
        <a:accent1>
          <a:srgbClr val="6666FF"/>
        </a:accent1>
        <a:accent2>
          <a:srgbClr val="52527C"/>
        </a:accent2>
        <a:accent3>
          <a:srgbClr val="B8B8CA"/>
        </a:accent3>
        <a:accent4>
          <a:srgbClr val="DADADA"/>
        </a:accent4>
        <a:accent5>
          <a:srgbClr val="B8B8FF"/>
        </a:accent5>
        <a:accent6>
          <a:srgbClr val="494970"/>
        </a:accent6>
        <a:hlink>
          <a:srgbClr val="9999FF"/>
        </a:hlink>
        <a:folHlink>
          <a:srgbClr val="CCCCFF"/>
        </a:folHlink>
      </a:clrScheme>
      <a:clrMap bg1="dk2" tx1="lt1" bg2="dk1" tx2="lt2" accent1="accent1" accent2="accent2" accent3="accent3" accent4="accent4" accent5="accent5" accent6="accent6" hlink="hlink" folHlink="folHlink"/>
    </a:extraClrScheme>
    <a:extraClrScheme>
      <a:clrScheme name="Digital Dots 3">
        <a:dk1>
          <a:srgbClr val="700000"/>
        </a:dk1>
        <a:lt1>
          <a:srgbClr val="FFFFFF"/>
        </a:lt1>
        <a:dk2>
          <a:srgbClr val="800000"/>
        </a:dk2>
        <a:lt2>
          <a:srgbClr val="FFFFCC"/>
        </a:lt2>
        <a:accent1>
          <a:srgbClr val="BE7960"/>
        </a:accent1>
        <a:accent2>
          <a:srgbClr val="600000"/>
        </a:accent2>
        <a:accent3>
          <a:srgbClr val="C0AAAA"/>
        </a:accent3>
        <a:accent4>
          <a:srgbClr val="DADADA"/>
        </a:accent4>
        <a:accent5>
          <a:srgbClr val="DBBEB6"/>
        </a:accent5>
        <a:accent6>
          <a:srgbClr val="560000"/>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gital Dots 4">
        <a:dk1>
          <a:srgbClr val="000000"/>
        </a:dk1>
        <a:lt1>
          <a:srgbClr val="FDEB9D"/>
        </a:lt1>
        <a:dk2>
          <a:srgbClr val="000000"/>
        </a:dk2>
        <a:lt2>
          <a:srgbClr val="E0CE82"/>
        </a:lt2>
        <a:accent1>
          <a:srgbClr val="EAEAEA"/>
        </a:accent1>
        <a:accent2>
          <a:srgbClr val="C2B476"/>
        </a:accent2>
        <a:accent3>
          <a:srgbClr val="FEF3CC"/>
        </a:accent3>
        <a:accent4>
          <a:srgbClr val="000000"/>
        </a:accent4>
        <a:accent5>
          <a:srgbClr val="F3F3F3"/>
        </a:accent5>
        <a:accent6>
          <a:srgbClr val="B0A36A"/>
        </a:accent6>
        <a:hlink>
          <a:srgbClr val="A47900"/>
        </a:hlink>
        <a:folHlink>
          <a:srgbClr val="8C8900"/>
        </a:folHlink>
      </a:clrScheme>
      <a:clrMap bg1="lt1" tx1="dk1" bg2="lt2" tx2="dk2" accent1="accent1" accent2="accent2" accent3="accent3" accent4="accent4" accent5="accent5" accent6="accent6" hlink="hlink" folHlink="folHlink"/>
    </a:extraClrScheme>
    <a:extraClrScheme>
      <a:clrScheme name="Digital Dots 5">
        <a:dk1>
          <a:srgbClr val="5B5E52"/>
        </a:dk1>
        <a:lt1>
          <a:srgbClr val="FFFFFF"/>
        </a:lt1>
        <a:dk2>
          <a:srgbClr val="686B5D"/>
        </a:dk2>
        <a:lt2>
          <a:srgbClr val="CCD5C7"/>
        </a:lt2>
        <a:accent1>
          <a:srgbClr val="809EA8"/>
        </a:accent1>
        <a:accent2>
          <a:srgbClr val="4F5147"/>
        </a:accent2>
        <a:accent3>
          <a:srgbClr val="B9BAB6"/>
        </a:accent3>
        <a:accent4>
          <a:srgbClr val="DADADA"/>
        </a:accent4>
        <a:accent5>
          <a:srgbClr val="C0CCD1"/>
        </a:accent5>
        <a:accent6>
          <a:srgbClr val="47493F"/>
        </a:accent6>
        <a:hlink>
          <a:srgbClr val="AAA854"/>
        </a:hlink>
        <a:folHlink>
          <a:srgbClr val="E1D09F"/>
        </a:folHlink>
      </a:clrScheme>
      <a:clrMap bg1="dk2" tx1="lt1" bg2="dk1" tx2="lt2" accent1="accent1" accent2="accent2" accent3="accent3" accent4="accent4" accent5="accent5" accent6="accent6" hlink="hlink" folHlink="folHlink"/>
    </a:extraClrScheme>
    <a:extraClrScheme>
      <a:clrScheme name="Digital Dots 6">
        <a:dk1>
          <a:srgbClr val="46532B"/>
        </a:dk1>
        <a:lt1>
          <a:srgbClr val="FFFFFF"/>
        </a:lt1>
        <a:dk2>
          <a:srgbClr val="4E5D31"/>
        </a:dk2>
        <a:lt2>
          <a:srgbClr val="FFFFCC"/>
        </a:lt2>
        <a:accent1>
          <a:srgbClr val="8F8C00"/>
        </a:accent1>
        <a:accent2>
          <a:srgbClr val="424F29"/>
        </a:accent2>
        <a:accent3>
          <a:srgbClr val="B2B6AD"/>
        </a:accent3>
        <a:accent4>
          <a:srgbClr val="DADADA"/>
        </a:accent4>
        <a:accent5>
          <a:srgbClr val="C6C5AA"/>
        </a:accent5>
        <a:accent6>
          <a:srgbClr val="3B4724"/>
        </a:accent6>
        <a:hlink>
          <a:srgbClr val="33CC33"/>
        </a:hlink>
        <a:folHlink>
          <a:srgbClr val="00A1B2"/>
        </a:folHlink>
      </a:clrScheme>
      <a:clrMap bg1="dk2" tx1="lt1" bg2="dk1" tx2="lt2" accent1="accent1" accent2="accent2" accent3="accent3" accent4="accent4" accent5="accent5" accent6="accent6" hlink="hlink" folHlink="folHlink"/>
    </a:extraClrScheme>
    <a:extraClrScheme>
      <a:clrScheme name="Digital Dots 7">
        <a:dk1>
          <a:srgbClr val="007673"/>
        </a:dk1>
        <a:lt1>
          <a:srgbClr val="FFFFFF"/>
        </a:lt1>
        <a:dk2>
          <a:srgbClr val="008080"/>
        </a:dk2>
        <a:lt2>
          <a:srgbClr val="FFFF99"/>
        </a:lt2>
        <a:accent1>
          <a:srgbClr val="33CCCC"/>
        </a:accent1>
        <a:accent2>
          <a:srgbClr val="006462"/>
        </a:accent2>
        <a:accent3>
          <a:srgbClr val="AAC0C0"/>
        </a:accent3>
        <a:accent4>
          <a:srgbClr val="DADADA"/>
        </a:accent4>
        <a:accent5>
          <a:srgbClr val="ADE2E2"/>
        </a:accent5>
        <a:accent6>
          <a:srgbClr val="005A58"/>
        </a:accent6>
        <a:hlink>
          <a:srgbClr val="FFCC00"/>
        </a:hlink>
        <a:folHlink>
          <a:srgbClr val="CC3300"/>
        </a:folHlink>
      </a:clrScheme>
      <a:clrMap bg1="dk2" tx1="lt1" bg2="dk1" tx2="lt2" accent1="accent1" accent2="accent2" accent3="accent3" accent4="accent4" accent5="accent5" accent6="accent6" hlink="hlink" folHlink="folHlink"/>
    </a:extraClrScheme>
    <a:extraClrScheme>
      <a:clrScheme name="Digital Dots 8">
        <a:dk1>
          <a:srgbClr val="000000"/>
        </a:dk1>
        <a:lt1>
          <a:srgbClr val="E6F8F4"/>
        </a:lt1>
        <a:dk2>
          <a:srgbClr val="000000"/>
        </a:dk2>
        <a:lt2>
          <a:srgbClr val="C5DBD6"/>
        </a:lt2>
        <a:accent1>
          <a:srgbClr val="CCFF99"/>
        </a:accent1>
        <a:accent2>
          <a:srgbClr val="ACBAB7"/>
        </a:accent2>
        <a:accent3>
          <a:srgbClr val="F0FBF8"/>
        </a:accent3>
        <a:accent4>
          <a:srgbClr val="000000"/>
        </a:accent4>
        <a:accent5>
          <a:srgbClr val="E2FFCA"/>
        </a:accent5>
        <a:accent6>
          <a:srgbClr val="9BA8A6"/>
        </a:accent6>
        <a:hlink>
          <a:srgbClr val="008080"/>
        </a:hlink>
        <a:folHlink>
          <a:srgbClr val="0066CC"/>
        </a:folHlink>
      </a:clrScheme>
      <a:clrMap bg1="lt1" tx1="dk1" bg2="lt2" tx2="dk2" accent1="accent1" accent2="accent2" accent3="accent3" accent4="accent4" accent5="accent5" accent6="accent6" hlink="hlink" folHlink="folHlink"/>
    </a:extraClrScheme>
    <a:extraClrScheme>
      <a:clrScheme name="Digital Dots 9">
        <a:dk1>
          <a:srgbClr val="000000"/>
        </a:dk1>
        <a:lt1>
          <a:srgbClr val="EAEAEA"/>
        </a:lt1>
        <a:dk2>
          <a:srgbClr val="000000"/>
        </a:dk2>
        <a:lt2>
          <a:srgbClr val="D1D1D1"/>
        </a:lt2>
        <a:accent1>
          <a:srgbClr val="CCECFF"/>
        </a:accent1>
        <a:accent2>
          <a:srgbClr val="B2B2B2"/>
        </a:accent2>
        <a:accent3>
          <a:srgbClr val="F3F3F3"/>
        </a:accent3>
        <a:accent4>
          <a:srgbClr val="000000"/>
        </a:accent4>
        <a:accent5>
          <a:srgbClr val="E2F4FF"/>
        </a:accent5>
        <a:accent6>
          <a:srgbClr val="A1A1A1"/>
        </a:accent6>
        <a:hlink>
          <a:srgbClr val="7200E4"/>
        </a:hlink>
        <a:folHlink>
          <a:srgbClr val="0033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22</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宋体</vt:lpstr>
      <vt:lpstr>Wingdings</vt:lpstr>
      <vt:lpstr>Arial Black</vt:lpstr>
      <vt:lpstr>HY견고딕</vt:lpstr>
      <vt:lpstr>幼圆</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2024-09-11T13:42:45.885</cp:lastPrinted>
  <dcterms:created xsi:type="dcterms:W3CDTF">2024-09-11T05:42:45Z</dcterms:created>
  <dcterms:modified xsi:type="dcterms:W3CDTF">2024-09-11T05:42:48Z</dcterms:modified>
</cp:coreProperties>
</file>