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4EF33D-FE7B-4F0C-8E8D-2495806E25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4035F5-D4D4-4080-BED6-DF0FE8625F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C907C4-A210-48C1-9D74-D90197061F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69BE2F-C15E-435F-8DB8-273349BCE7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D0D2778-0E40-4BE1-B4EA-8F1427D3D0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4CD7145-0A26-434C-BB5C-E5CC83F863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6FA6EF2-5F01-404A-814C-7EAF4FD421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0CDBFD-10B4-4190-9B93-7526D22090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DA9968-D9E6-435B-A7E0-D2A0930A05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2DCFB6-73AF-41F4-B398-7E0669E4D1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17A54A-92A2-4E54-A059-190313BE9A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8007000003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时政评述：聚焦全球热点事件与议题\n## 1.国际政治格局演变与大国关系\n### 1.1当前国际政治格局的特点与趋势\n### 1.2主要大国之间的政治互动与竞争\n### 1.3地缘政治格局变化及其对全球政治的影响\n## 2.经济发展与国际合作\n### 2.1全球经济复苏的趋势与挑战\n### 2.2主要经济体之间的经济合作与竞争\n### 2.3全球贸易政策变化及其对全球经济的影响\n## 3.科技创新与全球竞争\n### 3.1科技创新的发展趋势与影响\n### 3.2主要国家科技竞争的战略与优势\n### 3.3科技创新对全球政治、经济和社会的影响\n## 4.环境与气候变化问题\n### 4.1全球气候变化的现状与趋势\n### 4.2各国应对气候变化的政策与措施\n### 4.3气候变化对全球政治、经济和社会的影响\n## 5.社会问题与全球治理\n### 5.1全球贫困、难民与社会不平等问题\n### 5.2全球治理体系的挑战与改革\n### 5.3国际合作与社会问题解决的前景\n## 6.时政评述与未来展望\n### 6.1当前时政热点事件的回顾与分析\n### 6.2未来全球发展趋势与不确定性\n### 6.3中国在全球政治、经济和社会中的作用与影响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 sz="4900"/>
              <a:t>时政评述：聚焦全球热点事件与议题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5600"/>
              <a:t>国际政治格局演变与大国关系</a:t>
            </a:r>
            <a:endParaRPr/>
          </a:p>
        </p:txBody>
      </p:sp>
      <p:sp>
        <p:nvSpPr>
          <p:cNvPr id="13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7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28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29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全球化与多边主义的发展</a:t>
                </a:r>
                <a:endParaRPr/>
              </a:p>
            </p:txBody>
          </p:sp>
          <p:sp>
            <p:nvSpPr>
              <p:cNvPr id="230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全球化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使得各国相互依赖加深，国际合作日益密切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多边主义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在国际政治中的地位逐渐上升，替代单边主义</a:t>
                </a:r>
                <a:endParaRPr/>
              </a:p>
            </p:txBody>
          </p:sp>
        </p:grpSp>
        <p:grpSp>
          <p:nvGrpSpPr>
            <p:cNvPr id="231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32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大国竞争与合作的态势</a:t>
                </a:r>
                <a:endParaRPr/>
              </a:p>
            </p:txBody>
          </p:sp>
          <p:sp>
            <p:nvSpPr>
              <p:cNvPr id="233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中美竞争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成为国际政治的主要矛盾，涉及经济、科技、军事等领域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中俄合作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加强，共同应对美国等西方国家的压力</a:t>
                </a:r>
                <a:endParaRPr/>
              </a:p>
            </p:txBody>
          </p:sp>
        </p:grpSp>
        <p:grpSp>
          <p:nvGrpSpPr>
            <p:cNvPr id="234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3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地区冲突与热点问题</a:t>
                </a:r>
                <a:endParaRPr/>
              </a:p>
            </p:txBody>
          </p:sp>
          <p:sp>
            <p:nvSpPr>
              <p:cNvPr id="23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中东地区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局势紧张，伊朗核问题、叙利亚战争等热点问题持续发酵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朝鲜半岛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核问题有望缓和，但仍有不确定性</a:t>
                </a:r>
                <a:endParaRPr/>
              </a:p>
            </p:txBody>
          </p:sp>
        </p:grpSp>
      </p:grpSp>
      <p:pic>
        <p:nvPicPr>
          <p:cNvPr id="237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当前国际政治格局的特点与趋势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39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0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41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44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45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4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中美关系</a:t>
                </a:r>
                <a:endParaRPr/>
              </a:p>
            </p:txBody>
          </p:sp>
          <p:sp>
            <p:nvSpPr>
              <p:cNvPr id="24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贸易战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成为中美关系的主要矛盾，影响全球经济格局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科技竞争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加剧，美国对中国科技企业实施制裁</a:t>
                </a:r>
                <a:endParaRPr/>
              </a:p>
            </p:txBody>
          </p:sp>
        </p:grpSp>
        <p:grpSp>
          <p:nvGrpSpPr>
            <p:cNvPr id="248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4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中俄关系</a:t>
                </a:r>
                <a:endParaRPr/>
              </a:p>
            </p:txBody>
          </p:sp>
          <p:sp>
            <p:nvSpPr>
              <p:cNvPr id="25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能源合作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是中俄关系的重要基础，有助于两国经济发展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军事合作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加强，共同维护地区和平与稳定</a:t>
                </a:r>
                <a:endParaRPr/>
              </a:p>
            </p:txBody>
          </p:sp>
        </p:grpSp>
        <p:grpSp>
          <p:nvGrpSpPr>
            <p:cNvPr id="251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5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欧美关系</a:t>
                </a:r>
                <a:endParaRPr/>
              </a:p>
            </p:txBody>
          </p:sp>
          <p:sp>
            <p:nvSpPr>
              <p:cNvPr id="253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欧盟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与美国在贸易、环保、军事等领域存在分歧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英国脱欧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影响欧洲政治格局，加剧欧美关系紧张</a:t>
                </a:r>
                <a:endParaRPr/>
              </a:p>
            </p:txBody>
          </p:sp>
        </p:grpSp>
      </p:grpSp>
      <p:sp>
        <p:nvSpPr>
          <p:cNvPr id="2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主要大国之间的政治互动与竞争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6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57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58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59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中东地区</a:t>
                </a:r>
                <a:endParaRPr/>
              </a:p>
            </p:txBody>
          </p:sp>
          <p:sp>
            <p:nvSpPr>
              <p:cNvPr id="261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伊朗核问题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影响中东地区和平与稳定，引发国际关注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叙利亚战争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导致大量难民涌入欧洲，影响欧洲政治格局</a:t>
                </a:r>
                <a:endParaRPr/>
              </a:p>
            </p:txBody>
          </p:sp>
        </p:grpSp>
        <p:grpSp>
          <p:nvGrpSpPr>
            <p:cNvPr id="262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63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4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东南亚地区</a:t>
                </a:r>
                <a:endParaRPr/>
              </a:p>
            </p:txBody>
          </p:sp>
          <p:sp>
            <p:nvSpPr>
              <p:cNvPr id="265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南海争端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影响地区和平与稳定，中美在此问题上存在分歧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印度崛起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对东南亚地区政治格局产生影响，中美印三边关系成为关注焦点</a:t>
                </a:r>
                <a:endParaRPr/>
              </a:p>
            </p:txBody>
          </p:sp>
        </p:grpSp>
        <p:grpSp>
          <p:nvGrpSpPr>
            <p:cNvPr id="266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67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8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非洲地区</a:t>
                </a:r>
                <a:endParaRPr/>
              </a:p>
            </p:txBody>
          </p:sp>
          <p:sp>
            <p:nvSpPr>
              <p:cNvPr id="269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非洲贫困问题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加剧，影响地区稳定与经济发展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中国非洲合作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加强，有助于改善非洲政治与经济状况</a:t>
                </a:r>
                <a:endParaRPr/>
              </a:p>
            </p:txBody>
          </p:sp>
        </p:grpSp>
      </p:grpSp>
      <p:sp>
        <p:nvSpPr>
          <p:cNvPr id="27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地缘政治格局变化及其对全球政治的影响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经济发展与国际合作</a:t>
            </a:r>
            <a:endParaRPr/>
          </a:p>
        </p:txBody>
      </p:sp>
      <p:sp>
        <p:nvSpPr>
          <p:cNvPr id="27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全球经济复苏的趋势与挑战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7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7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经济增长与复苏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全球经济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逐渐复苏，但复苏速度不均，发展中国家复苏较慢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疫苗接种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推进，有助于全球经济复苏，但仍存在不确定性</a:t>
                </a:r>
                <a:endParaRPr/>
              </a:p>
            </p:txBody>
          </p:sp>
          <p:pic>
            <p:nvPicPr>
              <p:cNvPr id="28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8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8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宏观经济政策协调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主要经济体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加强宏观经济政策协调，应对全球经济风险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美联储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收紧货币政策，对全球资本流动产生影响</a:t>
                </a:r>
                <a:endParaRPr/>
              </a:p>
            </p:txBody>
          </p:sp>
          <p:pic>
            <p:nvPicPr>
              <p:cNvPr id="28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中美经济合作与竞争</a:t>
                </a:r>
                <a:endParaRPr/>
              </a:p>
            </p:txBody>
          </p:sp>
          <p:sp>
            <p:nvSpPr>
              <p:cNvPr id="29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中美贸易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合作与竞争并存，影响全球经济格局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中国科技产业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崛起，与美国展开竞争</a:t>
                </a:r>
                <a:endParaRPr/>
              </a:p>
            </p:txBody>
          </p:sp>
          <p:sp>
            <p:nvSpPr>
              <p:cNvPr id="29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欧亚经济合作</a:t>
                </a:r>
                <a:endParaRPr/>
              </a:p>
            </p:txBody>
          </p:sp>
          <p:sp>
            <p:nvSpPr>
              <p:cNvPr id="29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一带一路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倡议促进欧亚经济合作，助力地区经济发展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欧盟与亚洲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加强经济合作，应对全球经济风险</a:t>
                </a:r>
                <a:endParaRPr/>
              </a:p>
            </p:txBody>
          </p:sp>
          <p:sp>
            <p:nvSpPr>
              <p:cNvPr id="30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主要经济体之间的经济合作与竞争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全球贸易政策变化及其对全球经济的影响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0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0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贸易保护主义与自由贸易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贸易保护主义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抬头，影响全球贸易格局与经济发展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自由贸易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仍为主要趋势，各国努力推动区域经济一体化</a:t>
                </a:r>
                <a:endParaRPr/>
              </a:p>
            </p:txBody>
          </p:sp>
          <p:pic>
            <p:nvPicPr>
              <p:cNvPr id="31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1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跨境电商与数字化贸易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跨境电商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发展迅速，改变全球贸易模式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数字化贸易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成为新趋势，影响全球贸易格局</a:t>
                </a:r>
                <a:endParaRPr/>
              </a:p>
            </p:txBody>
          </p:sp>
          <p:pic>
            <p:nvPicPr>
              <p:cNvPr id="3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科技创新与全球竞争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科技创新驱动经济发展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人工智能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大数据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等新兴技术推动经济发展，提高生产效率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绿色科技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发展有助于应对全球气候变化与环境问题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科技创新影响全球竞争格局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科技产业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成为全球经济竞争的关键领域，各国加大投入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知识产权保护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成为国际竞争的重要手段，影响全球科技创新格局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科技创新的发展趋势与影响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主要国家科技竞争的战略与优势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美国科技战略与优势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美国科技创新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能力强，成为全球科技创新领导者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硅谷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成为全球科技创新的重要基地，吸引全球人才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中国科技战略与优势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中国科技创新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快速发展，部分领域实现超越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政策扶持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市场规模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为中国科技创新提供优势</a:t>
                </a:r>
                <a:endParaRPr/>
              </a:p>
            </p:txBody>
          </p:sp>
          <p:pic>
            <p:nvPicPr>
              <p:cNvPr id="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2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43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44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4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对全球政治的影响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4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科技创新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加剧全球政治竞争，影响国际政治格局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网络攻击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等新型安全问题成为全球政治关注的焦点</a:t>
                </a:r>
                <a:endParaRPr/>
              </a:p>
            </p:txBody>
          </p:sp>
          <p:sp>
            <p:nvSpPr>
              <p:cNvPr id="47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48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4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对全球经济的影响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5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科技创新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推动全球经济复苏，促进经济发展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数字化贸易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成为新趋势，影响全球贸易格局</a:t>
                </a:r>
                <a:endParaRPr/>
              </a:p>
            </p:txBody>
          </p:sp>
          <p:sp>
            <p:nvSpPr>
              <p:cNvPr id="51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52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5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对全球社会的影响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5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科技创新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改善人类生活方式，提高生活质量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人工智能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等新兴技术引发就业结构变化，影响社会稳定</a:t>
                </a:r>
                <a:endParaRPr/>
              </a:p>
            </p:txBody>
          </p:sp>
          <p:sp>
            <p:nvSpPr>
              <p:cNvPr id="55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科技创新对全球政治、经济和社会的影响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https://d.book118.com/798007000003006041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时政评述：聚焦全球热点事件与议题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2024-09-19T15:18:12.414</cp:lastPrinted>
  <dcterms:created xsi:type="dcterms:W3CDTF">2024-09-19T07:18:12Z</dcterms:created>
  <dcterms:modified xsi:type="dcterms:W3CDTF">2024-09-19T07:18:14Z</dcterms:modified>
</cp:coreProperties>
</file>