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E281B7-3498-4927-8083-5354D5218A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091211-50B9-430B-A9F1-611DD73145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FCF8E1-6EBB-44F0-AA61-6133A66C94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65B9FA-F927-47CC-BD59-FB8466DFB3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B0790C-EE16-4FD4-A094-073327CC8F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E2B7C9-562E-4FC7-8414-270A9E3D01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5F0647-C797-41C4-B057-23B0CAAC3F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B01201-0F11-4398-905A-DBEF0F248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A7F782-8599-4733-8870-B19FCD857B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960064-E79F-407A-BFEA-6E0B091714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31E89D-9E9A-49B2-9531-6FE60BFDE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007125046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风险管理在供应商管理中的应用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供应商风险评估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供应商风险应对策略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供应商风险管理实践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供应商风险管理与企业绩效的关系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随着全球化的发展，供应链日益复杂，供应商管理面临诸多不确定性因素，如供应商破产、交货延迟、质量问题等。风险管理旨在识别、评估和控制这些不确定性，确保供应链的稳定性。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应对供应链不确定性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有效的供应商管理可以降低采购成本、提高产品质量、缩短交货周期，进而提升企业的市场竞争力。风险管理在供应商管理中的应用有助于企业更好地实现这一目标。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460" r="1946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通过对供应商进行严格的筛选、评估和监督，确保采购的产品或服务符合质量要求，降低质量风险。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保证采购质量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通过对供应商的价格、交货期、服务等进行综合评估，选择性价比最优的供应商，降低采购成本。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优化采购成本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通过与供应商建立长期稳定的合作关系，确保供应链的稳定性和可持续性，降低供应链中断的风险。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确保供应链稳定性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优秀的供应商不仅可以提供高质量的产品或服务，还能为企业带来创新的技术和解决方案，推动企业的创新发展。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提升企业创新能力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703" b="370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风险通常指潜在的不利事件或条件，可能对组织的资产、声誉、运营或财务状况产生负面影响。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风险可根据来源、性质、影响范围等多种方式进行分类，如战略风险、操作风险、市场风险、信用风险等。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风险的定义和分类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通过系统的方法，识别可能对组织产生不利影响的潜在风险。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对识别出的风险进行量化和定性评估，确定风险的大小、发生概率和潜在影响。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风险应对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根据风险评估结果，制定相应的风险应对措施，如风险规避、降低、转移或接受。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风险监控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持续监控风险的变化和应对措施的效果，确保风险管理策略的有效性。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提高采购效率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对供应商进行有效的风险管理，可以降低采购过程中的不确定性和复杂性，提高采购效率。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降低运营成本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通过预防和应对供应商风险，可以减少因供应链中断或质量问题带来的额外成本。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优化供应商关系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风险管理有助于建立更加稳健和可靠的供应商关系，促进双方长期合作和共同发展。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保障供应链稳定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通过风险管理，可以及时发现并应对供应商潜在的风险，确保供应链的稳定性。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风险管理在供应商管理中的应用意义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供应商风险评估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245" b="124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考虑外部环境风险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关注政治、经济、社会等外部环境变化可能对供应商造成的影响。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识别潜在风险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通过对供应商的历史数据、市场声誉、财务状况等进行全面分析，识别出潜在的供应风险。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关注供应链风险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评估供应商在供应链中的地位和作用，以及供应链中断可能对业务造成的影响。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供应商风险识别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风险成因分析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深入分析供应商风险产生的原因，如技术缺陷、管理不善、市场波动等。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风险影响评估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评估不同风险对业务的影响程度，包括成本增加、交货延迟、质量下降等。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风险概率评估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根据历史数据和专家判断，评估不同风险发生的概率。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供应商风险分析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根据业务需求和风险特点，建立科学的风险评价指标体系。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建立风险评价指标体系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根据风险评价指标，将供应商风险划分为不同等级，以便采取针对性的管理措施。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风险等级划分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针对不同等级的风险，制定相应的风险管理策略，如加强监控、引入竞争机制、建立应急计划等。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制定风险管理策略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供应商风险评价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供应商风险应对策略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建立长期合作关系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与供应商建立长期稳定的合作关系，通过互信和合作来降低风险。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加强供应商培训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定期对供应商进行培训，提高其专业技能和风险管理意识，从源头上预防风险的发生。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严格供应商筛选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在选择供应商时，要进行全面评估，包括其财务状况、生产能力、质量控制体系等，确保选择有实力和信誉的供应商。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预防策略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https://d.book118.com/798007125046006027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2024-09-05T04:08:59.282</cp:lastPrinted>
  <dcterms:created xsi:type="dcterms:W3CDTF">2024-09-04T20:08:59Z</dcterms:created>
  <dcterms:modified xsi:type="dcterms:W3CDTF">2024-09-04T20:09:01Z</dcterms:modified>
</cp:coreProperties>
</file>