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DE1B-C424-46D7-B46F-CBB2D438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9DF57-FAD4-4FC0-B7D7-46C835DB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71475-E248-4473-B12F-ED30DBF4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6058E-2784-4A9F-B7CD-92578C51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156EC-FEE2-4A36-B722-51ABFB9C1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7C401-CAB8-4DE2-83F6-4F2570106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227A0-6541-468D-A25A-35DDC001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FC560-3B95-4D2F-995F-72FD1847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8EEDC-1BAD-46D6-8268-0BCCBF84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B4F0-17D2-433E-8BDE-6C228D3D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6E553-BDDB-4F9A-884C-9EF6DBFE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007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个案护理PPT体会与感悟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个案护理的实践经验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个案护理的感悟与思考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个案护理是指针对患者个体差异和特定需求，提供全面、连续性的护理服务。它强调以患者为中心，关注患者的生理、心理和社会需求，通过与患者及其家属的密切合作，制定个性化的护理计划并实施。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个案护理关注患者的整体状况，包括生理、心理和社会方面，以及患者的家庭和环境因素。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个案护理提供连续性的护理服务，从患者入院到出院，甚至延续到家庭和社区，确保患者在不同健康状况下的护理需求得到满足。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个案护理护士负责协调不同学科的医护人员、患者及其家属，确保患者得到全面、连贯的护理服务。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个案护理护士需主动与患者及其家属沟通，了解患者的需求和关注点，及时解决患者的问题和困扰。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000" b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起源于20世纪70年代的美国，最初是为了满足老年人的长期护理需求。随着医疗技术的进步和社会对健康需求的提高，个案护理逐渐发展成为一种全面、个性化的护理模式，广泛应用于医院、社区和家庭等不同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在我国，随着医疗改革的深入和健康观念的转变，个案护理逐渐受到重视并得到推广。未来，随着社会老龄化、慢性病增多等挑战，个案护理将在满足人民群众健康需求方面发挥更加重要的作用。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根据患者的病情和需求，制定个性化的护理计划，明确护理目标、护理措施和护理时间安排。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了解患者的病情、病史、生活习惯、家庭状况等，以便更好地制定护理计划。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与医生、药师、营养师等其他医疗专业人士进行沟通协作，确保护理计划的全面性和可行性。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按照护理计划，实施各项护理措施，包括病情监测、生活照顾、心理支持等。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详细记录患者的病情变化、护理措施和效果，为后续的护理提供参考。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根据患者的实际情况，及时调整护理计划，确保护理措施的有效性和适应性。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护理过程的实施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定期评估患者的病情状况、生活质量、心理状态等，以判断护理效果的好坏。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对评估结果进行分析，找出护理过程中的不足和问题，提出改进措施。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将评估结果及时反馈给医护人员和患者，以便调整和改进护理计划，提高护理质量。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个案护理的感悟与思考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关注患者个性化需求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每个患者都有其独特的需求和情况，护士需要关注患者的个性化需求，提供针对性的护理服务。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跨学科团队合作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个案护理涉及多个学科领域，需要护士与医生、药师、营养师等其他专业人士密切合作，共同为患者提供全面的护理服务。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深入了解患者情况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个案护理要求护士深入了解患者的病情、家庭背景、生活习惯等信息，以便更好地制定护理计划。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对个案护理的认识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https://d.book118.com/798010071044006027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2024-09-05T02:58:14.711</cp:lastPrinted>
  <dcterms:created xsi:type="dcterms:W3CDTF">2024-09-04T18:58:14Z</dcterms:created>
  <dcterms:modified xsi:type="dcterms:W3CDTF">2024-09-04T18:58:16Z</dcterms:modified>
</cp:coreProperties>
</file>