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6F2B8-CCD5-464B-ADEC-94DACE131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77A27-BB2E-4C91-98EB-FAD22C949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AC989-CBC9-49B8-9BDC-5753C8B1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F86F8-3F16-48A3-9FDD-AAEB391C0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A590F-6AC4-40D7-9259-1EA3CB5EB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28F82-8674-4019-B7A2-A5F40FCC8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D6E7F-4B7C-4BA7-A211-FF97F62A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DE017-4FA2-4AC1-8D7D-A549F1D3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17FB7-B9D4-41DF-9369-A70A927B6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22B3F-1CBA-43F2-BF18-D4F47DCF0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4AF5D-1CB2-45D9-9EF1-60174BE7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11032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酒店总机的个人工作总结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对酒店总机工作的建议与展望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214" b="28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202" b="292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酒店总机的工作环境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描述酒店总机的硬件设施、软件系统以及与其他部门的协作关系。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分析在工作中遇到的各种问题和困难，如高并发、紧急事件处理等。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阐述自己在酒店总机岗位的具体工作内容和职责，如接听电话、处理客户请求等。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通过优化服务流程、提升服务质量，达到客户满意度指标。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21" r="116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在保证工作质量的前提下，努力提高工作效率，减少客户等待时间。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与团队成员保持良好的沟通和协作，共同完成酒店总机的各项工作任务。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通过改进服务流程、提高服务质量等措施，使客户满意度得到显著提升。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在保证工作质量的基础上，通过优化工作流程、使用先进工具等方法，提高了工作效率。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与团队成员建立了良好的沟通和协作关系，共同应对各种挑战，取得了显著的工作成果。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礼貌、专业地接听外线电话，询问并确认客人需求。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接听外线电话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根据客人提供的信息，迅速、准确地将电话转接至相应部门或房间。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转接内线电话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在客人需要留言时，认真记录并及时传达给相关人员。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记录留言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接听电话与转接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回答咨询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对客人的各类咨询进行耐心、细致的回答，提供有用的信息和建议。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热情、周到地接待到访客人，提供必要的帮助和指引。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预定服务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协助客人完成客房、会议室等预定服务，确保客人需求得到满足。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接待客人与咨询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在遇到火灾、客人伤病等紧急事件时，保持冷静，迅速采取应对措施，确保客人安全。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处理紧急事件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认真倾听客人的投诉，积极协调解决问题，争取客人的理解和满意。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处理投诉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对紧急事件和投诉进行详细记录，及时向上级反馈并跟进处理结果。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处理紧急事件与投诉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火警应急处理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迅速按照酒店紧急疏散程序，协助客人安全撤离。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客人遗失物品找回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通过仔细沟通与调查，成功找回客人遗失的贵重物品。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客人突发疾病处理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及时联系救护车并陪同客人前往医院，确保客人得到及时治疗。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成功处理紧急事件案例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在客户满意度调查中，获得95%以上的好评率。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客户满意度调查高分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为客人提供特殊需求的服务，如庆祝生日、纪念日等。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因提供优质服务，多次收到客人的表扬信和感谢信。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多次受到客人表扬信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优秀客户服务案例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https://d.book118.com/798011032072006024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2024-08-31T18:13:36.563</cp:lastPrinted>
  <dcterms:created xsi:type="dcterms:W3CDTF">2024-08-31T10:13:36Z</dcterms:created>
  <dcterms:modified xsi:type="dcterms:W3CDTF">2024-08-31T10:13:38Z</dcterms:modified>
</cp:coreProperties>
</file>