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B3AA5D-4299-4CF6-9F3A-7E4603015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AB0D13-FC90-4B6C-9FC8-60CFA2E023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7363CF-E70E-4085-A074-F344528E0F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25B29A-B1E7-4E26-B612-F922EFED1A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6C4559-D4AB-4D07-97E9-2F1924BE19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835C9E-88C6-4FAE-A8FA-D0D573ADD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8EE901-2B98-4A4E-BF0F-F810429435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DD7A4D-73D6-4674-B025-FB404492E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88A215-0AFA-4F8E-91CF-DF1B652E12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83705B-9B5D-45EA-883C-C553B4AFF1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992250-9771-4EC6-ADD0-FF2B7C42CB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011045032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肝硬化腹水的护理方法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出院指导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基础护理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提供高热量、高蛋白质、低脂肪、高维生素的易消化食物，以满足患者的营养需求。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饮食原则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50" r="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控制钠盐摄入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3625" r="23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适量饮水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48" r="1674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限制钠盐的摄入，以减轻腹水症状。避免食用含盐量高的食品，如腌制品、咸鱼等。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保证患者足够的水分摄入，以维持正常的生理功能。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583" r="3058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175" r="3217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保证充足的休息时间，有助于减轻肝脏负担，促进腹水消退。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在病情允许的情况下，鼓励患者进行适量的活动，如散步、太极拳等，以增强体质。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休息与活动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注意观察腹水的量、颜色、性质等变化，及时发现并处理异常情况。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观察腹水情况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定期监测患者的体温、脉搏、呼吸、血压等生命体征，以便及时发现病情变化。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观察患者是否有出血、感染等并发症的迹象，及时采取措施预防或处理。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注意并发症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病情观察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症状护理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1728" b="1172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3179" b="131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腹胀的护理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腹胀的护理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保持舒适的体位，避免长时间卧床，适当进行活动，以减轻腹胀感。同时，保持大便通畅，避免便秘和肠道积气，有助于缓解腹胀。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饮食调整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给予低盐、低脂、高蛋白、高维生素的易消化食物，避免产气食物，如碳酸饮料、豆类等。适当控制饮水量，以减轻腹胀。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遵循医生的建议，按时服药，避免自行更改药物剂量或停药。同时，注意观察药物的副作用，如有异常及时就医。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675" b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注意观察腹痛的部位、性质、持续时间等，如有异常及时就医。保持舒适的体位，避免剧烈运动和劳累，以减轻腹痛。同时，避免进食刺激性食物和饮料，如辛辣、油腻、咖啡等。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腹痛的护理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遵循医生的建议，按时服药，避免自行更改药物剂量或停药。同时，注意观察药物的副作用，如有异常及时就医。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腹痛的护理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皮肤瘙痒的护理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保持皮肤清洁、干燥，避免使用刺激性的清洁剂和护肤品。穿着宽松、柔软的衣物，避免摩擦和刺激皮肤。同时，注意饮食调整，避免食用过敏性食物和饮料。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遵循医生的建议，按时服药，避免自行更改药物剂量或停药。同时，注意观察药物的副作用，如有异常及时就医。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皮肤瘙痒的护理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并发症预防与护理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https://d.book118.com/798011045032006033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2024-09-11T02:35:21.833</cp:lastPrinted>
  <dcterms:created xsi:type="dcterms:W3CDTF">2024-09-10T18:35:21Z</dcterms:created>
  <dcterms:modified xsi:type="dcterms:W3CDTF">2024-09-10T18:35:23Z</dcterms:modified>
</cp:coreProperties>
</file>