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CD7F17-F133-453C-A97E-776E2CAB1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555F16-EBAA-4D66-A423-3E7E51CE8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2FEF54-19E7-4226-A646-57313D36C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8311F6-9CD3-4734-978D-FAEEC73FB1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7F18B9-0F3B-4D0E-B957-19D7FADAC0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5DA954-8B71-4827-A2F9-13572F5B1D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E74A41-6EEA-4895-97FB-F3416EB640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349E82-5C84-4764-A2A1-5F88CF7B30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CAE7A5-A970-4CFB-8D78-26A65E0B49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AF6A9A-FDAA-40D2-91C5-90DEEEAFF3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C5F4A1-73D8-4BF5-B810-ABEB885BC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11051006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药理学作用于呼吸系统药物课件</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汇报人：小无名</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呼吸系统药物概述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平喘药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镇咳药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祛痰药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呼吸兴奋药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呼吸系统药物研究进展与前景展望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呼吸系统药物概述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平喘药</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镇咳药</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祛痰药</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呼吸兴奋药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呼吸系统药物分类</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可分为中枢性镇咳药和外周性镇咳药，通过抑制咳嗽反射弧中的不同环节而发挥作用。</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包括β2受体激动剂、茶碱类、M胆碱受体阻断剂等，主要用于缓解支气管哮喘症状。</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主要通过直接兴奋延髓呼吸中枢，也可通过刺激颈动脉体和主动脉体的化学感受器反射性的兴奋呼吸中枢，使呼吸加深加快，通气量增加，提高血中氧分压，降低血中二氧化碳分压。</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通过刺激胃黏膜反射性引起呼吸道腺体分泌增加，使痰液变稀易于咳出。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呼吸系统药物作用机制</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平喘药：β2受体激动剂通过激动气道的β2肾上腺素受体，激活腺苷酸环化酶，减少肥大细胞和嗜碱性粒细胞脱颗粒和介质的释放，舒张支气管；茶碱类药物通过抑制磷酸二酯酶来提高平滑肌细胞内环苷腺酸浓度，拮抗腺苷受体，增强呼吸肌的力量及增强气道纤毛清除功能等，从而舒张支气管；M胆碱受体阻断剂通过阻断节后迷走神经通路，降低迷走神经张力而起到舒张支气管、减少黏膜液分泌的作用。</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镇咳药：中枢性镇咳药通过抑制延髓咳嗽中枢而发挥镇咳作用；外周性镇咳药则通过抑制咳嗽反射弧中的感受器、传入神经或传出神经而发挥作用。</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祛痰药：通过刺激胃黏膜反射性引起呼吸道腺体分泌增加，使痰液变稀易于咳出；同时促进呼吸道纤毛运动，使痰液易于排出。</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呼吸兴奋药：主要通过直接兴奋延髓呼吸中枢或刺激颈动脉体和主动脉体的化学感受器反射性地兴奋呼吸中枢来发挥作用。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平喘药</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镇咳药</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祛痰药</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呼吸兴奋药</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呼吸系统药物临床应用</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主要用于治疗支气管哮喘和喘息性支气管炎等疾病。对于急性发作的患者，可首选吸入β2受体激动剂或M胆碱受体阻断剂进行快速缓解症状；对于慢性持续期的患者，可长期规律吸入糖皮质激素和长效β2受体激动剂的联合制剂进行治疗。</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主要用于治疗各种原因引起的咳嗽症状。对于干咳无痰的患者，可选用中枢性镇咳药进行治疗；对于咳嗽有痰的患者，则应选用外周性镇咳药进行治疗。</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主要用于治疗痰液粘稠不易咳出的患者。对于慢性支气管炎、慢性阻塞性肺疾病等慢性呼吸系统疾病的患者，可长期规律使用祛痰药进行治疗。</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主要用于治疗呼吸衰竭、呼吸肌麻痹等疾病。对于呼吸衰竭的患者，可首选尼可刹米等呼吸兴奋药进行治疗；对于呼吸肌麻痹的患者，则可选用洛贝林等呼吸兴奋药进行治疗。</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平喘药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https://d.book118.com/798011051006006047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8</vt:i4>
      </vt:variant>
    </vt:vector>
  </HeadingPairs>
  <TitlesOfParts>
    <vt:vector baseType="lpstr" size="1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2024-09-28T03:13:57.532</cp:lastPrinted>
  <dcterms:created xsi:type="dcterms:W3CDTF">2024-09-27T19:13:57Z</dcterms:created>
  <dcterms:modified xsi:type="dcterms:W3CDTF">2024-09-27T19:13:59Z</dcterms:modified>
</cp:coreProperties>
</file>