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0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887C1-72A7-458B-A214-21755FED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480A8-F6DF-436B-93DC-06025045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BEF2B-CF1F-4CE4-B13F-1FE59462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2CF84-1CBF-43B0-9DAB-ED114A94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AF04AF-A244-493A-BEF3-95CC427E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A9F21-829C-48D5-9DFF-A375E208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2FD55E-6D43-40AB-97C4-76983CEB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59854-F643-420D-94E9-FD3AF2E9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27578-BA5C-47B7-A981-1D585FC77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C9E69-328D-4B9D-8058-7CD19573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4C6F6-7FED-4351-A9F8-FB7A8F490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026" r:id="rId2"/>
    <p:sldLayoutId id="2147500027" r:id="rId3"/>
    <p:sldLayoutId id="2147500028" r:id="rId4"/>
    <p:sldLayoutId id="2147500029" r:id="rId5"/>
    <p:sldLayoutId id="2147500030" r:id="rId6"/>
    <p:sldLayoutId id="2147500031" r:id="rId7"/>
    <p:sldLayoutId id="2147500032" r:id="rId8"/>
    <p:sldLayoutId id="2147500033" r:id="rId9"/>
    <p:sldLayoutId id="2147500034" r:id="rId10"/>
    <p:sldLayoutId id="214750003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1062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写事文章阅读教学设计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掌握写事文章的基本要素和结构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了解写事文章中常见的表达方式和修辞手法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2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理解写事文章中人物描写和情节安排的方法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掌握写事文章的阅读技巧和写作技巧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能够通过分析文章，培养分析和解决问题的能力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能够理解写事文章的基本结构和特点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能够运用阅读技巧和方法，提高阅读效率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能够通过写作实践，提高写作能力和表达能力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引导学生深入理解文章所表达的情感和价值观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培养学生对写事文章的阅读兴趣和情感体验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提升学生的情感认知和表达能力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培养学生的审美情趣和人文素养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https://d.book118.com/798011062026006031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写事文章阅读教学设计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2024-09-07T23:44:29.317</cp:lastPrinted>
  <dcterms:created xsi:type="dcterms:W3CDTF">2024-09-07T15:44:29Z</dcterms:created>
  <dcterms:modified xsi:type="dcterms:W3CDTF">2024-09-07T15:44:31Z</dcterms:modified>
</cp:coreProperties>
</file>