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7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288B7-4492-42BF-AF14-B31FFAA43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52B19-5CBB-4E2A-83A9-585FF034A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CE198-55B8-41E0-BB72-B26A623F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DA14B-BEF9-4408-9C53-94D68B149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865526-2519-4EFC-A74A-B476C1FD5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2A5EB-CD51-4BD0-92A5-7FD07D12D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6CD6DC-E083-49B8-8B2F-C08453A88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7C05A-0AE2-456B-9F9C-8DD40E2E3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98CA0-7DF6-4F8C-8151-CDFC041E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3AC8A-7DE7-45CD-B7EF-0A84A55AC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C7A5B-4139-415C-951A-47E09C26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68" r:id="rId2"/>
    <p:sldLayoutId id="2147491969" r:id="rId3"/>
    <p:sldLayoutId id="2147491970" r:id="rId4"/>
    <p:sldLayoutId id="2147491971" r:id="rId5"/>
    <p:sldLayoutId id="2147491972" r:id="rId6"/>
    <p:sldLayoutId id="2147491973" r:id="rId7"/>
    <p:sldLayoutId id="2147491974" r:id="rId8"/>
    <p:sldLayoutId id="2147491975" r:id="rId9"/>
    <p:sldLayoutId id="2147491976" r:id="rId10"/>
    <p:sldLayoutId id="21474919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1120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《慢性子裁缝和急性子顾客》同步练习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故事梳理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思维拓展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写作技巧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语言运用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阅读理解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https://d.book118.com/798011120063006026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《慢性子裁缝和急性子顾客》同步练习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2024-09-03T18:34:56.313</cp:lastPrinted>
  <dcterms:created xsi:type="dcterms:W3CDTF">2024-09-03T10:34:56Z</dcterms:created>
  <dcterms:modified xsi:type="dcterms:W3CDTF">2024-09-03T10:34:58Z</dcterms:modified>
</cp:coreProperties>
</file>