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6A6924-8D26-4BC1-B360-229A8DECD6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7F3BA-64CA-4256-9D6C-3EE7C2C79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23B77-A241-4B30-8AA3-3EC60237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B948D-9300-43DC-8637-0FDB3648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C792C-67FF-424E-A47E-99E52CE5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78E61-487A-4396-A3B0-43BA5FA70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5918E-A1E3-412C-B72A-883BDC22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585E7-A08D-4463-BA33-B704A35F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FB659-BD47-4A4E-B306-E5760571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3B5C-1AAD-489D-91BA-A7841948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FE3F0-81D7-4FE8-A368-5B27EAEC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70FE2-246B-45E9-AC5D-9DFF33FF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5185CBB-7290-4784-B76A-0B26B46E76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9195AE-3754-4B41-BF35-3788B8FECD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201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弘扬革命传统培育历史使命感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弘扬革命传统的重要性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革命传统的核心精神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弘扬革命传统的实践路径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革命传统的传承与创新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激励青年投身时代发展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弘扬革命传统的重要性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了解革命传统的起源和意义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起源于革命斗争历史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革命传统的来源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传承红色基因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弘扬革命传统的重要性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激励人民前赴后继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革命传统的意义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革命传统在现代社会的作用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建设国家根基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革命传统对于国家建设的影响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推动社会进步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革命传统对于社会发展的贡献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弘扬中华文化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革命传统对于民族精神的传承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历史使命感对于个人成长的重要性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激励努力奋斗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塑造积极人生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历史使命感对于社会进步的促进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引领社会发展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促进文明进步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培育历史使命感的意义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历史使命感的定义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对历史责任的认知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对未来使命的担当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如何弘扬革命传统培育历史使命感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传承英烈精神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学习革命先烈的事迹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奉献社会公益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关注社会发展，投身实践行动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弘扬红色文化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参与革命传统的传承活动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历史使命感的重要性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使命感是对历史责任和未来使命的自觉认同和坚定信念，是推动个人成长和社会进步的强大动力。培育历史使命感，是激励人们传承先烈遗志，接过历史接力棒，勇担时代责任，为实现中华民族伟大复兴的中国梦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革命传统的核心精神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共产主义信仰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实现共产主义社会的愿景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共产主义理想的内涵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引领社会主义事业前进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共产主义信仰对于社会主义建设的指导意义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马克思主义传统与发展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共产主义信仰的历史渊源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爱国主义精神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坚守国家利益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爱国主义精神的内涵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抵御外敌侵略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爱国主义精神在中国革命历程中的体现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凝聚国家团结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爱国主义精神对于社会和谐稳定的价值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国际主义精神在国际革命斗争中的作用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支援国际友人革命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共同抵制帝国主义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国际主义精神对于世界和平的贡献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促进国际合作与发展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维护世界和平稳定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国际主义精神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国际主义精神的涵义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跨越国界团结一致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全球人类命运共同体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勇于创新的精神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创新精神是推动社会发展的重要动力，革命者应当勇于探索新思路、新方法，不断革新现有体制和观念，以适应时代发展的需要。创新精神在当代社会具有重要意义，能够引领社会不断进步和发展。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革命传统的核心精神总结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引领社会主义事业前进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坚定的共产主义信仰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凝聚国家团结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无私的爱国主义精神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维护世界和平稳定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跨国界的国际主义精神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推动社会不断发展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勇于创新的精神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弘扬革命传统的实践路径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推动社会主义建设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积极参与社会主义建设项目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参与社会主义建设的实际行动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践行社会主义核心价值观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落实社会主义核心价值观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为社会主义事业提供积极支持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支持社会主义事业的发展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弘扬中华民族精神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宣扬爱国主义精神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传播中华民族传统美德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传承和弘扬先贤文化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学习先贤思想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传承先贤精神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参与传统文化传承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传承中华优秀传统文化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学习传统文化知识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传承传统文化价值观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参与公益事业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积极参与社会公益活动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参与志愿服务活动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关爱弱势群体，提供帮助和支持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关心弱势群体的生活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为营造和谐社会氛围做出贡献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为社会和谐发展贡献力量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建设生态文明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建设生态文明是当代社会发展的重要任务之一，关注环境保护问题，打造绿色生活方式，倡导人与自然和谐共处，让人类与自然和谐共生，共同保护地球家园。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革命传统的传承与创新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传统与现代的结合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传统文化在现代社会中的重要性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文化遗产保护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传统文化在教育领域的传承方式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教育教学改革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传统文化与现代产业的融合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文化创意产业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https://d.book118.com/798012011011006050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弘扬革命传统培育历史使命感</vt:lpstr>
      <vt:lpstr>目录</vt:lpstr>
      <vt:lpstr>第一章 弘扬革命传统的重要性</vt:lpstr>
      <vt:lpstr>了解革命传统的起源和意义</vt:lpstr>
      <vt:lpstr>革命传统在现代社会的作用</vt:lpstr>
      <vt:lpstr>培育历史使命感的意义</vt:lpstr>
      <vt:lpstr>如何弘扬革命传统培育历史使命感</vt:lpstr>
      <vt:lpstr>历史使命感的重要性</vt:lpstr>
      <vt:lpstr>第2章 革命传统的核心精神</vt:lpstr>
      <vt:lpstr>共产主义信仰</vt:lpstr>
      <vt:lpstr>爱国主义精神</vt:lpstr>
      <vt:lpstr>国际主义精神</vt:lpstr>
      <vt:lpstr> </vt:lpstr>
      <vt:lpstr>革命传统的核心精神总结</vt:lpstr>
      <vt:lpstr>第3章 弘扬革命传统的实践路径</vt:lpstr>
      <vt:lpstr>推动社会主义建设</vt:lpstr>
      <vt:lpstr>参与传统文化传承</vt:lpstr>
      <vt:lpstr>参与公益事业</vt:lpstr>
      <vt:lpstr> </vt:lpstr>
      <vt:lpstr>第4章 革命传统的传承与创新</vt:lpstr>
      <vt:lpstr>传统与现代的结合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2024-09-29T14:51:01.175</cp:lastPrinted>
  <dcterms:created xsi:type="dcterms:W3CDTF">2024-09-29T06:51:01Z</dcterms:created>
  <dcterms:modified xsi:type="dcterms:W3CDTF">2024-09-29T06:51:03Z</dcterms:modified>
</cp:coreProperties>
</file>