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80360-7C24-4DF4-99BD-DC2173EE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07C0-A85E-49FD-84F8-644E4E700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135C9-3365-4290-84A0-49B5169D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AF9A2-8087-4107-A580-448FC15A7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188FB-1EA3-421D-ADA2-2BF57C80B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BD9CF-5FEC-45A1-A628-BF01955E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61A66-3295-40A3-A6BB-AB05646A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47266-AFBF-4797-8970-D6B9AFFC9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E5F6C-3CD3-4854-86EA-2FB8DB2F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D5EA5-4558-4AE8-AD8C-C9AA7E124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C8D35-551F-4EC8-8766-686BD153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2014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中职语文复习课件(正确使用标点符号)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标点符号的种类与功能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标点符号的正确使用方法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常见标点符号使用错误分析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标点符号的练习与提高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标点符号在写作中的重要性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标点符号的种类与功能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逗号是最常用的标点符号，用于分隔句子中的并列成分。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逗号常用于句子中，表示并列、转折、因果等关系的词语或短语之间的停顿，如“我喜欢吃苹果、香蕉和梨。”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逗号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句号表示一句话的结束。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句号用于表示一个完整句子的结束，通常放在句末的末尾，如“我喜欢吃苹果。”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感叹号用于表达强烈的感情。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感叹号通常用于表达强烈的情感或惊讶等情绪，如“这个苹果真甜！”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感叹号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问号用于疑问句的末尾。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问号用于表示疑问或询问的句子结尾，如“你喜欢吃苹果吗？”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标点符号的正确使用方法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逗号是最常用的标点符号，用于分隔句子中的并列成分。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逗号常用于句子中，表示并列、转折、因果等关系。逗号的使用可以避免句子结构过于复杂，使句子意思更加清晰。逗号的使用方法包括逗号前后的并列成分要保持一致，逗号不能与顿号、分号混用等。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逗号的使用方法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句号表示一句话的结束。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句号用于表示一句话的结束，通常在句末使用。句号的正确使用可以避免句子结构混乱，使句子意思更加清晰。句号的使用方法包括一句话未说完时不能使用句号，句号不能与叹号、问号混用等。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句号的使用方法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感叹号的使用方法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感叹号用于表达强烈的感情。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感叹号通常用于表达强烈的感情，如惊讶、喜悦、愤怒等。感叹号的使用可以使文字更加生动有力。感叹号的使用方法包括感叹号不能与句号、问号混用等。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问号用于疑问句的末尾。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问号用于疑问句的末尾，表示提出问题。问号的使用可以使句子意思更加明确，增强句子的表达效果。问号的使用方法包括问号只能用于疑问句，不能用于陈述句等。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问号的使用方法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https://d.book118.com/798012014061006034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2024-09-12T21:44:07.730</cp:lastPrinted>
  <dcterms:created xsi:type="dcterms:W3CDTF">2024-09-12T13:44:07Z</dcterms:created>
  <dcterms:modified xsi:type="dcterms:W3CDTF">2024-09-12T13:44:09Z</dcterms:modified>
</cp:coreProperties>
</file>