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6C28A-7561-46F1-9596-443DC6049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310DE-C817-47CE-A97C-B8B8788DA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9A77A-1B8E-417A-A280-DC4B38CD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46719-4391-4D17-91F5-630D7F1CE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AC324-4CAF-4A7D-97CE-6ABDA768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19EC1-4E8D-4053-9495-99FA83B8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57F00-A652-4E4E-8BCD-8E13C8F3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E37D9-A6B8-4F6B-B78F-23E095BED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20B70-771C-462C-9055-F4C5850C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64A21-39BC-4947-AD51-13FFD962E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259A1-49A5-4F10-ADEE-A3B3C7E0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2020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PDGFRA基因突变与甲状腺癌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PDGFRA基因突变在甲状腺癌中的表现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PDGFRA基因突变对甲状腺癌发展的影响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PDGFRA基因突变在甲状腺癌诊断和治疗中的应用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34" r="1943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甲状腺癌的早期发现和治疗对于提高治愈率和生存率至关重要。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甲状腺癌是一种常见的恶性肿瘤，主要发生在甲状腺组织中。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甲状腺癌的发病原因较为复杂，包括遗传因素、环境因素和内分泌因素等。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甲状腺癌概述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PDGFRA基因突变与甲状腺癌的发生和发展密切相关。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PDGFRA基因突变可以导致甲状腺细胞的异常增殖和分化，从而引发甲状腺癌。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PDGFRA基因突变在甲状腺癌中的发生率较高，具有重要的临床意义。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778" b="77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PDGFRA基因突变与甲状腺癌的关系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PDGFRA基因突变在甲状腺癌中的表现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PDGFRA基因中的单个碱基发生改变，导致基因编码的蛋白质结构或功能异常。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插入或缺失突变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PDGFRA基因中插入或缺失部分碱基序列，导致基因表达的蛋白质结构异常。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扩增突变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PDGFRA基因拷贝数增加，可能导致基因表达水平异常升高。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PDGFRA基因突变的类型和特点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PDGFRA基因突变在甲状腺癌中的分布和影响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PDGFRA基因突变主要分布在甲状腺乳头状癌中，尤其是晚期和恶性程度较高的病例。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PDGFRA基因突变可导致甲状腺癌细胞的增殖、迁移和侵袭能力增强，从而影响肿瘤的发展和预后。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PDGFRA基因突变对甲状腺癌发展的影响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PDGFRA基因突变可以激活酪氨酸激酶信号通路，促进甲状腺癌细胞的生长和增殖。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加速细胞周期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突变后的PDGFRA基因可以影响细胞周期相关蛋白的表达，使细胞周期缩短，加速细胞增殖。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促进细胞生长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PDGFRA基因突变对甲状腺癌细胞生长和增殖的影响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https://d.book118.com/798012020115006036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2024-09-16T04:38:11.948</cp:lastPrinted>
  <dcterms:created xsi:type="dcterms:W3CDTF">2024-09-15T20:38:11Z</dcterms:created>
  <dcterms:modified xsi:type="dcterms:W3CDTF">2024-09-15T20:38:13Z</dcterms:modified>
</cp:coreProperties>
</file>