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14EE0C-A350-4030-8CF9-1B948EB1D9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100D87-D60B-456C-9247-D6FF237F21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11D47C5-A28C-464C-9F31-B7DA796752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BC9512-22AB-4731-8E04-9751EB1EA6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11D990-5CAC-4E54-A770-DE730D0A494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B494BF8-1FA8-4497-B743-A2561124FE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F9F0A2-18E3-4FE4-815F-8C9D3044C01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5D7DC6-5CEF-42F0-8019-ADFA05CABE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CDCED1-F063-4617-B3E4-E07D01437E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295819-C610-448C-9A19-750BC1D740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C7AA7B-6A41-4330-A3E7-D4F2CADB0F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01203213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安全生产在企业核心价值观中的体现</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汇报人：XX</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2024-01-23</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https://wenku.baidu.com</a:t>
            </a: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企业核心价值观概述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安全生产在企业核心价值观中的体现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安全生产对企业核心价值观的影响</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安全生产在企业实践中的案例</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强调安全生产的重要性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随着社会发展和科技进步，企业面临的安全生产问题日益严峻，保障员工生命财产安全和企业稳定发展已成为企业核心价值观的重要组成部分。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推动企业落实安全生产责任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通过阐述安全生产在企业核心价值观中的体现，推动企业更加重视安全生产工作，落实企业主体责任，提高安全管理水平。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188" r="251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安全生产是企业核心价值观的基础</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企业的核心价值观是企业文化的核心，而安全生产作为企业最基本的社会责任之一，是企业核心价值观的重要体现。</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安全生产与企业核心价值观相互促进</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企业核心价值观能够引导员工树立正确的安全观念，提高员工安全意识；同时，良好的安全生产环境也有助于塑造积极、健康的企业文化，推动企业核心价值观的深入践行。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安全生产与企业核心价值观的关系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企业核心价值观概述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6312" r="2631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企业核心价值观是指企业在经营过程中坚持不懈，努力使全体员工都必需信奉的信条。</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企业核心价值观是企业哲学的重要组成部分，它是解决企业在发展中如何处理内外矛盾的一系列准则，如企业对市场、对客户、对员工等的看法或态度，它影响与表明企业如何生存的立场。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企业核心价值观的定义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460" b="246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企业核心价值观的构成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几个方面构成</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价值观包括几个方面，应包含几个元素，这几方面要形成有机的整体。</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价值观是不断创新</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企业不断追求创新，探索新的方法和新的思路。</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价值观包括几个层面</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价值观包含企业、员工、客户等多个层面。</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5132" r="15132"/>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9290" r="19290"/>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企业核心价值观的意义</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企业核心价值观是企业精神的支柱，是企业文化的核心。</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企业核心价值观为企业提供了行动指南和决策依据。</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企业核心价值观能够增强企业的凝聚力和向心力，使员工更加团结和协作。</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企业核心价值观能够塑造企业的品牌形象，提高企业的知名度和美誉度。</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精神支柱</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行动指南</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凝聚力</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品牌形象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安全生产在企业核心价值观中的体现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3333" b="33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强化安全意识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企业通过培训、宣传等多种手段，提高员工的安全意识，使安全成为每个员工的自觉行为。</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人的生命安全和健康是最重要的</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企业始终把保障员工的生命安全和身体健康放在首位，坚决贯彻“以人为本”的思想。</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安全是企业发展的前提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企业认识到只有确保安全，才能保障生产的顺利进行，进而实现可持续发展。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安全第一的理念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制定并执行安全规章制度</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企业制定全面的安全规章制度，并确保员工严格遵守，从源头上预防安全事故的发生。</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加强安全检查和隐患排查</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企业定期开展安全检查和隐患排查，对发现的问题及时整改，消除事故隐患。</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预测和识别危险源</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企业通过建立危险源辨识和风险评估机制，及时发现和预测潜在的危险源，以便采取预防措施。</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1296" r="11296"/>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预防为主的原则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50" r="16750"/>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企业鼓励全员参与安全管理，形成“人人关注安全、人人参与安全”的良好氛围。</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全员参与安全管理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企业各部门之间加强沟通和协作，共同推进安全管理工作，确保各项安全措施得到有效落实。</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多部门协作配合</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企业积极引进先进的安全技术和管理方法，提高安全管理的科学性和有效性。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引入先进的安全技术和管理方法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综合治理的方针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鼓励员工提出安全改进建议</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企业鼓励员工积极提出安全改进建议，激发员工的创造性和参与热情。</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定期开展安全评估和审计</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企业定期开展安全评估和审计，对安全管理体系进行全面检查和评价，及时发现问题并采取改进措施。</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不断完善安全管理体系</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企业根据实际情况和经验教训，不断完善安全管理体系，提高安全管理水平。</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持续改进的精神</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https://d.book118.com/798012032131006034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2024-09-13T10:21:47.294</cp:lastPrinted>
  <dcterms:created xsi:type="dcterms:W3CDTF">2024-09-13T02:21:47Z</dcterms:created>
  <dcterms:modified xsi:type="dcterms:W3CDTF">2024-09-13T02:21:49Z</dcterms:modified>
</cp:coreProperties>
</file>