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84720-82B4-4CA9-8F07-B5D16A0E3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0D6EE7-2B86-4207-A90F-9EA3073D2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7CAFD-04F9-48A1-AE2A-DD0786E8A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80D1FC-F851-43AC-B434-2C8CCA642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C54020-0F42-4C00-95E2-088E4FCF5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FA355F-222E-4221-B6D9-95A45CE51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C1A1A6-70F8-4FF1-959A-22544A342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1F6513-5E1C-47EC-8C43-3AF246E94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F207E-5585-49DE-AE4E-EC5D0F180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5C997-EF89-4C0A-B8EE-E1B05116D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AC226-B2B0-498D-9C78-DFAD87655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12056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企业火灾安全培训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火灾安全基本知识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企业火灾预防措施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企业火灾应急处理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企业火灾安全培训计划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企业火灾安全案例分析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企业火灾安全责任与义务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火灾安全基本知识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主要包括人为因素、自然因素和设备故障等。人为因素包括故意放火、玩火、乱丢烟蒂等；自然因素包括雷电、自燃等；设备故障包括电器设备过热、机械摩擦等。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火灾的分类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物质燃烧的不同特性，火灾可以分为A、B、C、D、E五类。A类火灾是指固体物质火灾，如木材、纸张等；B类火灾是指液体或可熔化的固体物质火灾，如石油、沥青等；C类火灾是指气体火灾，如天然气、液化石油气等；D类火灾是指金属火灾，如钠、镁等；E类火灾是指带电的物体火灾，如电线电缆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火灾的起因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火灾的起因和分类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891" b="58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018" b="40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925" b="1992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火灾的危害和影响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人员伤亡和财产损失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火灾会烧毁建筑物、设备和物资，同时也会造成人员伤亡。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火灾产生的烟雾和废气会污染环境，影响空气质量。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火灾会给企业带来巨大的经济损失，影响企业的正常生产和经营。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火灾安全培训可以提高员工的火灾防范意识和自救能力，减少火灾发生时的人员伤亡。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维护企业财产安全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符合法律法规要求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提高企业形象和社会责任感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通过培训，可以加强员工对消防设施和器材的正确使用和维护，降低火灾对企业财产的损失。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企业必须遵守国家和地方的消防安全法律法规，进行火灾安全培训是其中的一项重要要求。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企业积极开展火灾安全培训，可以展示其对社会和员工的负责态度，提高企业的形象和社会声誉。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火灾安全的重要性和必要性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企业火灾预防措施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61" r="1866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787" r="2178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建立火灾预防管理制度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制定火灾预防管理制度，明确各级管理人员和员工的消防安全职责。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建立火灾隐患排查整改机制，确保及时发现并消除火灾隐患。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制定应急预案，明确火灾发生时的应急处置流程和责任人。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定期对管理制度进行审查和更新，确保其符合法律法规和实际情况。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699" r="969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817" r="24817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8446" r="844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定期组织火灾隐患排查，包括电线、电器、燃气、易燃物品等。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对排查出的隐患进行整改，并跟踪整改情况，确保整改到位。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对重大火灾隐患进行公示，并制定整改计划和应急预案。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定期对排查工作进行总结和评估，不断提高排查工作的质量和效率。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定期进行火灾隐患排查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根据企业规模和火灾风险评估，合理配置消防设施和器材。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t="2125" b="2125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t="12917" b="12917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对消防设施和器材进行标识和说明，指导员工正确使用和维护。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定期对消防设施和器材进行检查和维护，确保其完好有效。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建立消防设施和器材台账，记录配置和维护情况，方便管理。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配备消防设施和器材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对新员工进行消防安全培训，确保其了解企业消防安全管理制度和应急预案。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组织消防演练和模拟演练，提高员工应对火灾的能力和自救互救能力。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定期对员工进行消防安全知识培训，提高员工的消防安全意识和技能。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对培训效果进行评估和总结，针对不足之处进行改进和加强。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培训员工掌握消防安全知识和技能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企业火灾应急处理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https://d.book118.com/798012056116006034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2024-09-13T06:36:25.713</cp:lastPrinted>
  <dcterms:created xsi:type="dcterms:W3CDTF">2024-09-12T22:36:25Z</dcterms:created>
  <dcterms:modified xsi:type="dcterms:W3CDTF">2024-09-12T22:36:27Z</dcterms:modified>
</cp:coreProperties>
</file>