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868F5-6D53-4987-9D40-7A15EB264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37A33-0B0F-4213-AFAC-576860F57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81E0E-FA5A-4722-9479-DC33A4A53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65EEC-96F5-4329-9C3F-FB4CCA0C3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F61D10-89E9-4FCF-B89F-FA363C048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978D3A-A683-4C56-90BC-FB590FF59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BC627-F0EF-49D8-875D-1523B9590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03E34-4920-44D6-809E-C9F43FA24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E6FBB-9B04-4B22-AADE-9066B645D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8BB8E-F7AC-4B34-ACCE-C48003B87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EE0BA-851C-4CBA-8B64-21718E406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4025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在化妆品和护肤品零售商中建立高效的团队培训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团队培训策略制定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营造良好学习氛围与激励机制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94" r="22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化妆品和护肤品市场持续增长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随着消费者对美的追求和护肤意识的提高，化妆品和护肤品市场呈现出持续增长的趋势。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消费者对产品的个性化、天然化、高效化等需求不断增加，对产品知识和使用技巧的要求也越来越高。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线上销售占比逐年提升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随着互联网技术的发展，线上销售渠道逐渐成为化妆品和护肤品销售的重要渠道，对线下零售商的经营模式和服务质量提出了更高的要求。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8" r="1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企业内部现状及挑战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员工素质参差不齐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化妆品和护肤品零售商的员工素质参差不齐，部分员工缺乏产品知识和销售技巧，导致客户满意度不高。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培训体系不完善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部分化妆品和护肤品零售商缺乏完善的培训体系，培训内容单一、形式陈旧，无法满足员工的学习需求和企业的发展需求。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培训效果难以评估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由于缺乏有效的培训效果评估机制，企业无法准确了解员工的培训成果和实际工作表现，难以针对问题进行改进。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通过培训使员工熟练掌握各类化妆品和护肤品的产品知识，包括成分、功效、适用人群等。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提高员工产品知识水平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培养员工良好的沟通技巧、销售技巧和客户服务能力，提高销售业绩和客户满意度。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提升员工销售技能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通过团队建设活动，增强员工之间的合作意识和团队协作能力，提高工作效率和团队凝聚力。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增强团队合作意识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根据企业发展战略和员工实际需求，建立完善的培训体系，包括培训课程设计、培训方式选择、培训效果评估等。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建立完善的培训体系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团队培训策略制定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分析能力差距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对比员工现有技能和知识水平与其提升需求，找出存在的能力差距。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了解员工现有技能和知识水平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通过评估员工在化妆品和护肤品知识、销售技巧、客户服务等方面的能力，确定其现有技能水平。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确定员工需求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结合公司业务目标和市场趋势，分析员工在化妆品和护肤品知识、销售技巧、客户服务等方面的提升需求。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分析员工需求与能力差距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根据员工需求和能力差距，设计针对性的培训课程，包括化妆品和护肤品知识、销售技巧、客户服务等方面的内容。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结合公司业务目标和员工实际情况，制定详细的培训计划，包括培训时间、地点、方式等。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明确每次培训的目标和预期效果，以便在培训结束后进行评估和反馈。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制定针对性培训计划与课程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选择合适培训方法与手段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采用讲座、案例分析、角色扮演等传统培训方法，帮助员工掌握相关知识和技能。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利用在线课程、网络研讨会等在线培训手段，方便员工随时随地学习。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组织员工参与销售实战、客户服务模拟等实践培训活动，提高其实际操作能力。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鼓励员工之间互相交流学习经验和心得，促进知识共享和团队协作。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传统培训方法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实践培训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互动学习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培训内容设计与实践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产品使用方法和技巧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教授员工如何正确使用产品，以便为顾客提供准确的使用指导。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产品特点和优势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深入了解每个产品的独特之处和卖点，以便在销售过程中有效推广产品。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化妆品和护肤品基础知识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包括产品分类、成分、功效等，使员工能够全面了解所售产品。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产品知识与技能培训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教授员工有效的销售方法，如如何引导顾客、处理异议、促成交易等。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顾客服务技能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顾客心理分析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培养员工良好的服务意识，包括礼貌待客、耐心倾听、积极解决问题等。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帮助员工了解顾客购买行为背后的心理动机，以便更好地满足顾客需求。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销售技巧与顾客服务培训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https://d.book118.com/798014025007006036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2024-09-15T03:39:39.240</cp:lastPrinted>
  <dcterms:created xsi:type="dcterms:W3CDTF">2024-09-14T19:39:39Z</dcterms:created>
  <dcterms:modified xsi:type="dcterms:W3CDTF">2024-09-14T19:39:41Z</dcterms:modified>
</cp:coreProperties>
</file>