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51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355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27" Type="http://schemas.openxmlformats.org/officeDocument/2006/relationships/tags" Target="../tags/tag26.xml" /><Relationship Id="rId28" Type="http://schemas.openxmlformats.org/officeDocument/2006/relationships/tags" Target="../tags/tag27.xml" /><Relationship Id="rId29" Type="http://schemas.openxmlformats.org/officeDocument/2006/relationships/tags" Target="../tags/tag28.xml" /><Relationship Id="rId3" Type="http://schemas.openxmlformats.org/officeDocument/2006/relationships/tags" Target="../tags/tag2.xml" /><Relationship Id="rId30" Type="http://schemas.openxmlformats.org/officeDocument/2006/relationships/tags" Target="../tags/tag29.xml" /><Relationship Id="rId31" Type="http://schemas.openxmlformats.org/officeDocument/2006/relationships/tags" Target="../tags/tag30.xml" /><Relationship Id="rId32" Type="http://schemas.openxmlformats.org/officeDocument/2006/relationships/tags" Target="../tags/tag31.xml" /><Relationship Id="rId33" Type="http://schemas.openxmlformats.org/officeDocument/2006/relationships/tags" Target="../tags/tag32.xml" /><Relationship Id="rId34" Type="http://schemas.openxmlformats.org/officeDocument/2006/relationships/tags" Target="../tags/tag33.xml" /><Relationship Id="rId35" Type="http://schemas.openxmlformats.org/officeDocument/2006/relationships/tags" Target="../tags/tag34.xml" /><Relationship Id="rId36" Type="http://schemas.openxmlformats.org/officeDocument/2006/relationships/tags" Target="../tags/tag35.xml" /><Relationship Id="rId37" Type="http://schemas.openxmlformats.org/officeDocument/2006/relationships/tags" Target="../tags/tag36.xml" /><Relationship Id="rId38" Type="http://schemas.openxmlformats.org/officeDocument/2006/relationships/tags" Target="../tags/tag37.xml" /><Relationship Id="rId39" Type="http://schemas.openxmlformats.org/officeDocument/2006/relationships/tags" Target="../tags/tag38.xml" /><Relationship Id="rId4" Type="http://schemas.openxmlformats.org/officeDocument/2006/relationships/tags" Target="../tags/tag3.xml" /><Relationship Id="rId40" Type="http://schemas.openxmlformats.org/officeDocument/2006/relationships/tags" Target="../tags/tag39.xml" /><Relationship Id="rId41" Type="http://schemas.openxmlformats.org/officeDocument/2006/relationships/tags" Target="../tags/tag40.xml" /><Relationship Id="rId42" Type="http://schemas.openxmlformats.org/officeDocument/2006/relationships/tags" Target="../tags/tag41.xml" /><Relationship Id="rId43" Type="http://schemas.openxmlformats.org/officeDocument/2006/relationships/tags" Target="../tags/tag42.xml" /><Relationship Id="rId44" Type="http://schemas.openxmlformats.org/officeDocument/2006/relationships/tags" Target="../tags/tag43.xml" /><Relationship Id="rId45" Type="http://schemas.openxmlformats.org/officeDocument/2006/relationships/tags" Target="../tags/tag44.xml" /><Relationship Id="rId46" Type="http://schemas.openxmlformats.org/officeDocument/2006/relationships/tags" Target="../tags/tag45.xml" /><Relationship Id="rId47" Type="http://schemas.openxmlformats.org/officeDocument/2006/relationships/tags" Target="../tags/tag46.xml" /><Relationship Id="rId48" Type="http://schemas.openxmlformats.org/officeDocument/2006/relationships/tags" Target="../tags/tag47.xml" /><Relationship Id="rId49" Type="http://schemas.openxmlformats.org/officeDocument/2006/relationships/tags" Target="../tags/tag48.xml" /><Relationship Id="rId5" Type="http://schemas.openxmlformats.org/officeDocument/2006/relationships/tags" Target="../tags/tag4.xml" /><Relationship Id="rId50" Type="http://schemas.openxmlformats.org/officeDocument/2006/relationships/tags" Target="../tags/tag49.xml" /><Relationship Id="rId51" Type="http://schemas.openxmlformats.org/officeDocument/2006/relationships/tags" Target="../tags/tag50.xml" /><Relationship Id="rId52" Type="http://schemas.openxmlformats.org/officeDocument/2006/relationships/tags" Target="../tags/tag51.xml" /><Relationship Id="rId53" Type="http://schemas.openxmlformats.org/officeDocument/2006/relationships/tags" Target="../tags/tag52.xml" /><Relationship Id="rId54" Type="http://schemas.openxmlformats.org/officeDocument/2006/relationships/tags" Target="../tags/tag53.xml" /><Relationship Id="rId55" Type="http://schemas.openxmlformats.org/officeDocument/2006/relationships/tags" Target="../tags/tag54.xml" /><Relationship Id="rId56" Type="http://schemas.openxmlformats.org/officeDocument/2006/relationships/tags" Target="../tags/tag55.xml" /><Relationship Id="rId57" Type="http://schemas.openxmlformats.org/officeDocument/2006/relationships/tags" Target="../tags/tag56.xml" /><Relationship Id="rId58" Type="http://schemas.openxmlformats.org/officeDocument/2006/relationships/tags" Target="../tags/tag57.xml" /><Relationship Id="rId59" Type="http://schemas.openxmlformats.org/officeDocument/2006/relationships/tags" Target="../tags/tag58.xml" /><Relationship Id="rId6" Type="http://schemas.openxmlformats.org/officeDocument/2006/relationships/tags" Target="../tags/tag5.xml" /><Relationship Id="rId60" Type="http://schemas.openxmlformats.org/officeDocument/2006/relationships/tags" Target="../tags/tag59.xml" /><Relationship Id="rId61" Type="http://schemas.openxmlformats.org/officeDocument/2006/relationships/tags" Target="../tags/tag60.xml" /><Relationship Id="rId62" Type="http://schemas.openxmlformats.org/officeDocument/2006/relationships/tags" Target="../tags/tag61.xml" /><Relationship Id="rId63" Type="http://schemas.openxmlformats.org/officeDocument/2006/relationships/tags" Target="../tags/tag62.xml" /><Relationship Id="rId64" Type="http://schemas.openxmlformats.org/officeDocument/2006/relationships/tags" Target="../tags/tag63.xml" /><Relationship Id="rId65" Type="http://schemas.openxmlformats.org/officeDocument/2006/relationships/tags" Target="../tags/tag64.xml" /><Relationship Id="rId66" Type="http://schemas.openxmlformats.org/officeDocument/2006/relationships/slideMaster" Target="../slideMasters/slideMaster2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tags" Target="../tags/tag84.xml" /><Relationship Id="rId16" Type="http://schemas.openxmlformats.org/officeDocument/2006/relationships/tags" Target="../tags/tag85.xml" /><Relationship Id="rId17" Type="http://schemas.openxmlformats.org/officeDocument/2006/relationships/tags" Target="../tags/tag86.xml" /><Relationship Id="rId18" Type="http://schemas.openxmlformats.org/officeDocument/2006/relationships/tags" Target="../tags/tag87.xml" /><Relationship Id="rId19" Type="http://schemas.openxmlformats.org/officeDocument/2006/relationships/tags" Target="../tags/tag88.xml" /><Relationship Id="rId2" Type="http://schemas.openxmlformats.org/officeDocument/2006/relationships/tags" Target="../tags/tag71.xml" /><Relationship Id="rId20" Type="http://schemas.openxmlformats.org/officeDocument/2006/relationships/tags" Target="../tags/tag89.xml" /><Relationship Id="rId21" Type="http://schemas.openxmlformats.org/officeDocument/2006/relationships/tags" Target="../tags/tag90.xml" /><Relationship Id="rId22" Type="http://schemas.openxmlformats.org/officeDocument/2006/relationships/tags" Target="../tags/tag91.xml" /><Relationship Id="rId23" Type="http://schemas.openxmlformats.org/officeDocument/2006/relationships/tags" Target="../tags/tag92.xml" /><Relationship Id="rId24" Type="http://schemas.openxmlformats.org/officeDocument/2006/relationships/tags" Target="../tags/tag93.xml" /><Relationship Id="rId25" Type="http://schemas.openxmlformats.org/officeDocument/2006/relationships/tags" Target="../tags/tag94.xml" /><Relationship Id="rId26" Type="http://schemas.openxmlformats.org/officeDocument/2006/relationships/tags" Target="../tags/tag95.xml" /><Relationship Id="rId27" Type="http://schemas.openxmlformats.org/officeDocument/2006/relationships/tags" Target="../tags/tag96.xml" /><Relationship Id="rId28" Type="http://schemas.openxmlformats.org/officeDocument/2006/relationships/tags" Target="../tags/tag97.xml" /><Relationship Id="rId29" Type="http://schemas.openxmlformats.org/officeDocument/2006/relationships/tags" Target="../tags/tag98.xml" /><Relationship Id="rId3" Type="http://schemas.openxmlformats.org/officeDocument/2006/relationships/tags" Target="../tags/tag72.xml" /><Relationship Id="rId30" Type="http://schemas.openxmlformats.org/officeDocument/2006/relationships/tags" Target="../tags/tag99.xml" /><Relationship Id="rId31" Type="http://schemas.openxmlformats.org/officeDocument/2006/relationships/tags" Target="../tags/tag100.xml" /><Relationship Id="rId32" Type="http://schemas.openxmlformats.org/officeDocument/2006/relationships/tags" Target="../tags/tag101.xml" /><Relationship Id="rId33" Type="http://schemas.openxmlformats.org/officeDocument/2006/relationships/slideMaster" Target="../slideMasters/slideMaster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14" Type="http://schemas.openxmlformats.org/officeDocument/2006/relationships/tags" Target="../tags/tag115.xml" /><Relationship Id="rId15" Type="http://schemas.openxmlformats.org/officeDocument/2006/relationships/tags" Target="../tags/tag116.xml" /><Relationship Id="rId16" Type="http://schemas.openxmlformats.org/officeDocument/2006/relationships/tags" Target="../tags/tag117.xml" /><Relationship Id="rId17" Type="http://schemas.openxmlformats.org/officeDocument/2006/relationships/tags" Target="../tags/tag118.xml" /><Relationship Id="rId18" Type="http://schemas.openxmlformats.org/officeDocument/2006/relationships/tags" Target="../tags/tag119.xml" /><Relationship Id="rId19" Type="http://schemas.openxmlformats.org/officeDocument/2006/relationships/tags" Target="../tags/tag120.xml" /><Relationship Id="rId2" Type="http://schemas.openxmlformats.org/officeDocument/2006/relationships/tags" Target="../tags/tag103.xml" /><Relationship Id="rId20" Type="http://schemas.openxmlformats.org/officeDocument/2006/relationships/tags" Target="../tags/tag121.xml" /><Relationship Id="rId21" Type="http://schemas.openxmlformats.org/officeDocument/2006/relationships/tags" Target="../tags/tag122.xml" /><Relationship Id="rId22" Type="http://schemas.openxmlformats.org/officeDocument/2006/relationships/tags" Target="../tags/tag123.xml" /><Relationship Id="rId23" Type="http://schemas.openxmlformats.org/officeDocument/2006/relationships/tags" Target="../tags/tag124.xml" /><Relationship Id="rId24" Type="http://schemas.openxmlformats.org/officeDocument/2006/relationships/tags" Target="../tags/tag125.xml" /><Relationship Id="rId25" Type="http://schemas.openxmlformats.org/officeDocument/2006/relationships/tags" Target="../tags/tag126.xml" /><Relationship Id="rId26" Type="http://schemas.openxmlformats.org/officeDocument/2006/relationships/tags" Target="../tags/tag127.xml" /><Relationship Id="rId27" Type="http://schemas.openxmlformats.org/officeDocument/2006/relationships/tags" Target="../tags/tag128.xml" /><Relationship Id="rId28" Type="http://schemas.openxmlformats.org/officeDocument/2006/relationships/tags" Target="../tags/tag129.xml" /><Relationship Id="rId29" Type="http://schemas.openxmlformats.org/officeDocument/2006/relationships/tags" Target="../tags/tag130.xml" /><Relationship Id="rId3" Type="http://schemas.openxmlformats.org/officeDocument/2006/relationships/tags" Target="../tags/tag104.xml" /><Relationship Id="rId30" Type="http://schemas.openxmlformats.org/officeDocument/2006/relationships/tags" Target="../tags/tag131.xml" /><Relationship Id="rId31" Type="http://schemas.openxmlformats.org/officeDocument/2006/relationships/tags" Target="../tags/tag132.xml" /><Relationship Id="rId32" Type="http://schemas.openxmlformats.org/officeDocument/2006/relationships/tags" Target="../tags/tag133.xml" /><Relationship Id="rId33" Type="http://schemas.openxmlformats.org/officeDocument/2006/relationships/tags" Target="../tags/tag134.xml" /><Relationship Id="rId34" Type="http://schemas.openxmlformats.org/officeDocument/2006/relationships/slideMaster" Target="../slideMasters/slideMaster2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tags" Target="../tags/tag200.xml" /><Relationship Id="rId38" Type="http://schemas.openxmlformats.org/officeDocument/2006/relationships/tags" Target="../tags/tag201.xml" /><Relationship Id="rId39" Type="http://schemas.openxmlformats.org/officeDocument/2006/relationships/slideMaster" Target="../slideMasters/slideMaster2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FF6ED8-CE06-468B-A655-7BB28FC87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5A8FE-12FE-48C9-853A-793EE8E51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34ECD4-9BC9-48F2-9D62-E7FC7EC1F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22D27F-E11B-4ECE-A06D-FBC18A9548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2ACD54-8F09-483C-85E9-51FA733D5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AAAA5B-82F6-4C00-AEF5-B5C24BAB8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57FA84-2790-4576-B4F0-114415DF4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CB7F1D-A819-4B66-B513-98532425B1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35E53A-0CAB-4FB3-92FC-9D46AED40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FC565D-7945-4F9D-A88C-FC172AB48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0AC7A-A82C-459B-8B4B-9FF35969D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33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cxnSp>
        <p:nvCxnSpPr>
          <p:cNvPr id="3145735" name="直接连接符 42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7" name="直接连接符 123"/>
          <p:cNvCxnSpPr/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</a:t>
            </a:r>
            <a:br>
              <a:rPr lang="en-US" altLang="zh-CN"/>
            </a:br>
            <a:r>
              <a:rPr lang="zh-CN" altLang="en-US"/>
              <a:t>题</a:t>
            </a:r>
            <a:endParaRPr lang="zh-CN" altLang="en-US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9" name="直接连接符 39"/>
          <p:cNvCxnSpPr/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41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43" name="直接连接符 43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17" Type="http://schemas.openxmlformats.org/officeDocument/2006/relationships/tags" Target="../tags/tag207.xml" /><Relationship Id="rId18" Type="http://schemas.openxmlformats.org/officeDocument/2006/relationships/tags" Target="../tags/tag208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3"/>
          <p:cNvCxnSpPr/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1" name="直接连接符 15"/>
          <p:cNvCxnSpPr/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0508" r:id="rId2"/>
    <p:sldLayoutId id="2147490509" r:id="rId3"/>
    <p:sldLayoutId id="2147490510" r:id="rId4"/>
    <p:sldLayoutId id="2147490511" r:id="rId5"/>
    <p:sldLayoutId id="2147490512" r:id="rId6"/>
    <p:sldLayoutId id="2147490513" r:id="rId7"/>
    <p:sldLayoutId id="2147490514" r:id="rId8"/>
    <p:sldLayoutId id="2147490515" r:id="rId9"/>
    <p:sldLayoutId id="2147490516" r:id="rId10"/>
    <p:sldLayoutId id="214749051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19" Type="http://schemas.openxmlformats.org/officeDocument/2006/relationships/tags" Target="../tags/tag236.xml" /><Relationship Id="rId2" Type="http://schemas.openxmlformats.org/officeDocument/2006/relationships/tags" Target="../tags/tag219.xml" /><Relationship Id="rId20" Type="http://schemas.openxmlformats.org/officeDocument/2006/relationships/tags" Target="../tags/tag237.xml" /><Relationship Id="rId21" Type="http://schemas.openxmlformats.org/officeDocument/2006/relationships/tags" Target="../tags/tag238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14" Type="http://schemas.openxmlformats.org/officeDocument/2006/relationships/tags" Target="../tags/tag261.xml" /><Relationship Id="rId15" Type="http://schemas.openxmlformats.org/officeDocument/2006/relationships/tags" Target="../tags/tag262.xml" /><Relationship Id="rId16" Type="http://schemas.openxmlformats.org/officeDocument/2006/relationships/tags" Target="../tags/tag263.xml" /><Relationship Id="rId17" Type="http://schemas.openxmlformats.org/officeDocument/2006/relationships/tags" Target="../tags/tag264.xml" /><Relationship Id="rId18" Type="http://schemas.openxmlformats.org/officeDocument/2006/relationships/tags" Target="../tags/tag265.xml" /><Relationship Id="rId19" Type="http://schemas.openxmlformats.org/officeDocument/2006/relationships/tags" Target="../tags/tag266.xml" /><Relationship Id="rId2" Type="http://schemas.openxmlformats.org/officeDocument/2006/relationships/tags" Target="../tags/tag249.xml" /><Relationship Id="rId20" Type="http://schemas.openxmlformats.org/officeDocument/2006/relationships/tags" Target="../tags/tag267.xml" /><Relationship Id="rId21" Type="http://schemas.openxmlformats.org/officeDocument/2006/relationships/tags" Target="../tags/tag268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9.xml" /><Relationship Id="rId3" Type="http://schemas.openxmlformats.org/officeDocument/2006/relationships/tags" Target="../tags/tag270.xml" /><Relationship Id="rId4" Type="http://schemas.openxmlformats.org/officeDocument/2006/relationships/tags" Target="../tags/tag27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0.xml" /><Relationship Id="rId11" Type="http://schemas.openxmlformats.org/officeDocument/2006/relationships/tags" Target="../tags/tag281.xml" /><Relationship Id="rId12" Type="http://schemas.openxmlformats.org/officeDocument/2006/relationships/tags" Target="../tags/tag282.xml" /><Relationship Id="rId13" Type="http://schemas.openxmlformats.org/officeDocument/2006/relationships/tags" Target="../tags/tag283.xml" /><Relationship Id="rId2" Type="http://schemas.openxmlformats.org/officeDocument/2006/relationships/tags" Target="../tags/tag272.xml" /><Relationship Id="rId3" Type="http://schemas.openxmlformats.org/officeDocument/2006/relationships/tags" Target="../tags/tag273.xml" /><Relationship Id="rId4" Type="http://schemas.openxmlformats.org/officeDocument/2006/relationships/tags" Target="../tags/tag274.xml" /><Relationship Id="rId5" Type="http://schemas.openxmlformats.org/officeDocument/2006/relationships/tags" Target="../tags/tag275.xml" /><Relationship Id="rId6" Type="http://schemas.openxmlformats.org/officeDocument/2006/relationships/tags" Target="../tags/tag276.xml" /><Relationship Id="rId7" Type="http://schemas.openxmlformats.org/officeDocument/2006/relationships/tags" Target="../tags/tag277.xml" /><Relationship Id="rId8" Type="http://schemas.openxmlformats.org/officeDocument/2006/relationships/tags" Target="../tags/tag278.xml" /><Relationship Id="rId9" Type="http://schemas.openxmlformats.org/officeDocument/2006/relationships/tags" Target="../tags/tag27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92.xml" /><Relationship Id="rId11" Type="http://schemas.openxmlformats.org/officeDocument/2006/relationships/tags" Target="../tags/tag293.xml" /><Relationship Id="rId12" Type="http://schemas.openxmlformats.org/officeDocument/2006/relationships/tags" Target="../tags/tag294.xml" /><Relationship Id="rId13" Type="http://schemas.openxmlformats.org/officeDocument/2006/relationships/tags" Target="../tags/tag295.xml" /><Relationship Id="rId14" Type="http://schemas.openxmlformats.org/officeDocument/2006/relationships/tags" Target="../tags/tag296.xml" /><Relationship Id="rId15" Type="http://schemas.openxmlformats.org/officeDocument/2006/relationships/tags" Target="../tags/tag297.xml" /><Relationship Id="rId16" Type="http://schemas.openxmlformats.org/officeDocument/2006/relationships/tags" Target="../tags/tag298.xml" /><Relationship Id="rId17" Type="http://schemas.openxmlformats.org/officeDocument/2006/relationships/tags" Target="../tags/tag299.xml" /><Relationship Id="rId18" Type="http://schemas.openxmlformats.org/officeDocument/2006/relationships/tags" Target="../tags/tag300.xml" /><Relationship Id="rId19" Type="http://schemas.openxmlformats.org/officeDocument/2006/relationships/tags" Target="../tags/tag301.xml" /><Relationship Id="rId2" Type="http://schemas.openxmlformats.org/officeDocument/2006/relationships/tags" Target="../tags/tag284.xml" /><Relationship Id="rId20" Type="http://schemas.openxmlformats.org/officeDocument/2006/relationships/tags" Target="../tags/tag302.xml" /><Relationship Id="rId21" Type="http://schemas.openxmlformats.org/officeDocument/2006/relationships/tags" Target="../tags/tag303.xml" /><Relationship Id="rId3" Type="http://schemas.openxmlformats.org/officeDocument/2006/relationships/tags" Target="../tags/tag285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tags" Target="../tags/tag289.xml" /><Relationship Id="rId8" Type="http://schemas.openxmlformats.org/officeDocument/2006/relationships/tags" Target="../tags/tag290.xml" /><Relationship Id="rId9" Type="http://schemas.openxmlformats.org/officeDocument/2006/relationships/tags" Target="../tags/tag29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04.xml" /><Relationship Id="rId3" Type="http://schemas.openxmlformats.org/officeDocument/2006/relationships/tags" Target="../tags/tag305.xml" /><Relationship Id="rId4" Type="http://schemas.openxmlformats.org/officeDocument/2006/relationships/tags" Target="../tags/tag306.xml" /><Relationship Id="rId5" Type="http://schemas.openxmlformats.org/officeDocument/2006/relationships/tags" Target="../tags/tag307.xml" /><Relationship Id="rId6" Type="http://schemas.openxmlformats.org/officeDocument/2006/relationships/tags" Target="../tags/tag308.xml" /><Relationship Id="rId7" Type="http://schemas.openxmlformats.org/officeDocument/2006/relationships/tags" Target="../tags/tag309.xml" /><Relationship Id="rId8" Type="http://schemas.openxmlformats.org/officeDocument/2006/relationships/tags" Target="../tags/tag310.xml" /><Relationship Id="rId9" Type="http://schemas.openxmlformats.org/officeDocument/2006/relationships/tags" Target="../tags/tag31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12.xml" /><Relationship Id="rId3" Type="http://schemas.openxmlformats.org/officeDocument/2006/relationships/tags" Target="../tags/tag313.xml" /><Relationship Id="rId4" Type="http://schemas.openxmlformats.org/officeDocument/2006/relationships/tags" Target="../tags/tag3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23.xml" /><Relationship Id="rId11" Type="http://schemas.openxmlformats.org/officeDocument/2006/relationships/tags" Target="../tags/tag324.xml" /><Relationship Id="rId12" Type="http://schemas.openxmlformats.org/officeDocument/2006/relationships/tags" Target="../tags/tag325.xml" /><Relationship Id="rId13" Type="http://schemas.openxmlformats.org/officeDocument/2006/relationships/tags" Target="../tags/tag326.xml" /><Relationship Id="rId2" Type="http://schemas.openxmlformats.org/officeDocument/2006/relationships/tags" Target="../tags/tag315.xml" /><Relationship Id="rId3" Type="http://schemas.openxmlformats.org/officeDocument/2006/relationships/tags" Target="../tags/tag316.xml" /><Relationship Id="rId4" Type="http://schemas.openxmlformats.org/officeDocument/2006/relationships/tags" Target="../tags/tag317.xml" /><Relationship Id="rId5" Type="http://schemas.openxmlformats.org/officeDocument/2006/relationships/tags" Target="../tags/tag318.xml" /><Relationship Id="rId6" Type="http://schemas.openxmlformats.org/officeDocument/2006/relationships/tags" Target="../tags/tag319.xml" /><Relationship Id="rId7" Type="http://schemas.openxmlformats.org/officeDocument/2006/relationships/tags" Target="../tags/tag320.xml" /><Relationship Id="rId8" Type="http://schemas.openxmlformats.org/officeDocument/2006/relationships/tags" Target="../tags/tag321.xml" /><Relationship Id="rId9" Type="http://schemas.openxmlformats.org/officeDocument/2006/relationships/tags" Target="../tags/tag32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35.xml" /><Relationship Id="rId11" Type="http://schemas.openxmlformats.org/officeDocument/2006/relationships/tags" Target="../tags/tag336.xml" /><Relationship Id="rId12" Type="http://schemas.openxmlformats.org/officeDocument/2006/relationships/tags" Target="../tags/tag337.xml" /><Relationship Id="rId13" Type="http://schemas.openxmlformats.org/officeDocument/2006/relationships/tags" Target="../tags/tag338.xml" /><Relationship Id="rId14" Type="http://schemas.openxmlformats.org/officeDocument/2006/relationships/tags" Target="../tags/tag339.xml" /><Relationship Id="rId15" Type="http://schemas.openxmlformats.org/officeDocument/2006/relationships/tags" Target="../tags/tag340.xml" /><Relationship Id="rId16" Type="http://schemas.openxmlformats.org/officeDocument/2006/relationships/tags" Target="../tags/tag341.xml" /><Relationship Id="rId17" Type="http://schemas.openxmlformats.org/officeDocument/2006/relationships/tags" Target="../tags/tag342.xml" /><Relationship Id="rId2" Type="http://schemas.openxmlformats.org/officeDocument/2006/relationships/tags" Target="../tags/tag327.xml" /><Relationship Id="rId3" Type="http://schemas.openxmlformats.org/officeDocument/2006/relationships/tags" Target="../tags/tag328.xml" /><Relationship Id="rId4" Type="http://schemas.openxmlformats.org/officeDocument/2006/relationships/tags" Target="../tags/tag329.xml" /><Relationship Id="rId5" Type="http://schemas.openxmlformats.org/officeDocument/2006/relationships/tags" Target="../tags/tag330.xml" /><Relationship Id="rId6" Type="http://schemas.openxmlformats.org/officeDocument/2006/relationships/tags" Target="../tags/tag331.xml" /><Relationship Id="rId7" Type="http://schemas.openxmlformats.org/officeDocument/2006/relationships/tags" Target="../tags/tag332.xml" /><Relationship Id="rId8" Type="http://schemas.openxmlformats.org/officeDocument/2006/relationships/tags" Target="../tags/tag333.xml" /><Relationship Id="rId9" Type="http://schemas.openxmlformats.org/officeDocument/2006/relationships/tags" Target="../tags/tag33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51.xml" /><Relationship Id="rId11" Type="http://schemas.openxmlformats.org/officeDocument/2006/relationships/tags" Target="../tags/tag352.xml" /><Relationship Id="rId12" Type="http://schemas.openxmlformats.org/officeDocument/2006/relationships/tags" Target="../tags/tag353.xml" /><Relationship Id="rId13" Type="http://schemas.openxmlformats.org/officeDocument/2006/relationships/tags" Target="../tags/tag354.xml" /><Relationship Id="rId2" Type="http://schemas.openxmlformats.org/officeDocument/2006/relationships/tags" Target="../tags/tag343.xml" /><Relationship Id="rId3" Type="http://schemas.openxmlformats.org/officeDocument/2006/relationships/tags" Target="../tags/tag344.xml" /><Relationship Id="rId4" Type="http://schemas.openxmlformats.org/officeDocument/2006/relationships/tags" Target="../tags/tag345.xml" /><Relationship Id="rId5" Type="http://schemas.openxmlformats.org/officeDocument/2006/relationships/tags" Target="../tags/tag346.xml" /><Relationship Id="rId6" Type="http://schemas.openxmlformats.org/officeDocument/2006/relationships/tags" Target="../tags/tag347.xml" /><Relationship Id="rId7" Type="http://schemas.openxmlformats.org/officeDocument/2006/relationships/tags" Target="../tags/tag348.xml" /><Relationship Id="rId8" Type="http://schemas.openxmlformats.org/officeDocument/2006/relationships/tags" Target="../tags/tag349.xml" /><Relationship Id="rId9" Type="http://schemas.openxmlformats.org/officeDocument/2006/relationships/tags" Target="../tags/tag35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1403411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656000"/>
            <a:ext cx="10515600" cy="1800000"/>
          </a:xfrm>
        </p:spPr>
        <p:txBody>
          <a:bodyPr/>
          <a:lstStyle/>
          <a:p>
            <a:r>
              <a:rPr lang="zh-CN" altLang="en-US"/>
              <a:t>饥饿营销的心理原理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3600000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possibilities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5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zh-CN" sz="1200" b="1"/>
              <a:t>YOUR  LOGO</a:t>
            </a:r>
            <a:endParaRPr lang="zh-CN" altLang="en-US" sz="1200" b="1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6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en-US" altLang="zh-CN" sz="1200" b="1">
                <a:solidFill>
                  <a:schemeClr val="accent6"/>
                </a:solidFill>
              </a:rPr>
              <a:t>20XX.XX.XX</a:t>
            </a:r>
            <a:endParaRPr lang="en-US" altLang="zh-CN" sz="1200" b="1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7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3"/>
            </p:custDataLst>
          </p:nvPr>
        </p:nvSpPr>
        <p:spPr>
          <a:xfrm>
            <a:off x="4543425" y="881380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4"/>
            </p:custDataLst>
          </p:nvPr>
        </p:nvSpPr>
        <p:spPr>
          <a:xfrm>
            <a:off x="5334635" y="881380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5"/>
            </p:custDataLst>
          </p:nvPr>
        </p:nvSpPr>
        <p:spPr>
          <a:xfrm rot="5400000">
            <a:off x="4229100" y="9505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2" name="任意多边形: 形状 15"/>
          <p:cNvSpPr/>
          <p:nvPr>
            <p:custDataLst>
              <p:tags r:id="rId6"/>
            </p:custDataLst>
          </p:nvPr>
        </p:nvSpPr>
        <p:spPr>
          <a:xfrm rot="5400000">
            <a:off x="4229100" y="19030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4" name="序号"/>
          <p:cNvSpPr txBox="1"/>
          <p:nvPr>
            <p:custDataLst>
              <p:tags r:id="rId7"/>
            </p:custDataLst>
          </p:nvPr>
        </p:nvSpPr>
        <p:spPr>
          <a:xfrm>
            <a:off x="4543425" y="182943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8"/>
            </p:custDataLst>
          </p:nvPr>
        </p:nvSpPr>
        <p:spPr>
          <a:xfrm>
            <a:off x="5334635" y="182943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饥饿营销的定义和策略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16"/>
          <p:cNvSpPr/>
          <p:nvPr>
            <p:custDataLst>
              <p:tags r:id="rId9"/>
            </p:custDataLst>
          </p:nvPr>
        </p:nvSpPr>
        <p:spPr>
          <a:xfrm rot="5400000">
            <a:off x="4229100" y="28549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0" name="序号"/>
          <p:cNvSpPr txBox="1"/>
          <p:nvPr>
            <p:custDataLst>
              <p:tags r:id="rId10"/>
            </p:custDataLst>
          </p:nvPr>
        </p:nvSpPr>
        <p:spPr>
          <a:xfrm>
            <a:off x="4543425" y="277812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2" name="项标题"/>
          <p:cNvSpPr txBox="1"/>
          <p:nvPr>
            <p:custDataLst>
              <p:tags r:id="rId11"/>
            </p:custDataLst>
          </p:nvPr>
        </p:nvSpPr>
        <p:spPr>
          <a:xfrm>
            <a:off x="5334635" y="277812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饥饿营销的心理机制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任意多边形: 形状 17"/>
          <p:cNvSpPr/>
          <p:nvPr>
            <p:custDataLst>
              <p:tags r:id="rId12"/>
            </p:custDataLst>
          </p:nvPr>
        </p:nvSpPr>
        <p:spPr>
          <a:xfrm rot="5400000">
            <a:off x="4229100" y="38074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序号"/>
          <p:cNvSpPr txBox="1"/>
          <p:nvPr>
            <p:custDataLst>
              <p:tags r:id="rId13"/>
            </p:custDataLst>
          </p:nvPr>
        </p:nvSpPr>
        <p:spPr>
          <a:xfrm>
            <a:off x="4543425" y="372681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4"/>
            </p:custDataLst>
          </p:nvPr>
        </p:nvSpPr>
        <p:spPr>
          <a:xfrm>
            <a:off x="5334635" y="372681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饥饿营销的心理学原理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5"/>
            </p:custDataLst>
          </p:nvPr>
        </p:nvSpPr>
        <p:spPr>
          <a:xfrm rot="5400000">
            <a:off x="4229100" y="570420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序号"/>
          <p:cNvSpPr txBox="1"/>
          <p:nvPr>
            <p:custDataLst>
              <p:tags r:id="rId16"/>
            </p:custDataLst>
          </p:nvPr>
        </p:nvSpPr>
        <p:spPr>
          <a:xfrm>
            <a:off x="4543425" y="562419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7"/>
            </p:custDataLst>
          </p:nvPr>
        </p:nvSpPr>
        <p:spPr>
          <a:xfrm>
            <a:off x="5334635" y="562419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饥饿营销的优缺点分析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任意多边形: 形状 11"/>
          <p:cNvSpPr/>
          <p:nvPr>
            <p:custDataLst>
              <p:tags r:id="rId18"/>
            </p:custDataLst>
          </p:nvPr>
        </p:nvSpPr>
        <p:spPr>
          <a:xfrm rot="5400000">
            <a:off x="4229100" y="475551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8" name="序号"/>
          <p:cNvSpPr txBox="1"/>
          <p:nvPr>
            <p:custDataLst>
              <p:tags r:id="rId19"/>
            </p:custDataLst>
          </p:nvPr>
        </p:nvSpPr>
        <p:spPr>
          <a:xfrm>
            <a:off x="4543425" y="467550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20" name="项标题"/>
          <p:cNvSpPr txBox="1"/>
          <p:nvPr>
            <p:custDataLst>
              <p:tags r:id="rId20"/>
            </p:custDataLst>
          </p:nvPr>
        </p:nvSpPr>
        <p:spPr>
          <a:xfrm>
            <a:off x="5334635" y="467550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饥饿营销的实践应用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36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01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5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饥饿营销的定义和策略</a:t>
            </a:r>
            <a:endParaRPr lang="zh-CN" altLang="en-US"/>
          </a:p>
        </p:txBody>
      </p:sp>
      <p:sp>
        <p:nvSpPr>
          <p:cNvPr id="10495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02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饥饿营销的定义</a:t>
            </a:r>
            <a:endParaRPr lang="zh-CN" altLang="en-US"/>
          </a:p>
        </p:txBody>
      </p:sp>
      <p:sp>
        <p:nvSpPr>
          <p:cNvPr id="1049700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定义：饥饿营销是指通过控制产品的供应量，制造供不应求的假象，从而提高产品售价和品牌知名度的一种营销策略。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目的：提高产品售价、增加利润、提高品牌知名度。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手段：控制供应量、制造供不应求的假象。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适用范围：适用于具有较高知名度和品牌影响力的产品或服务。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饥饿营销的策略</a:t>
            </a:r>
            <a:endParaRPr lang="zh-CN" altLang="en-US"/>
          </a:p>
        </p:txBody>
      </p:sp>
      <p:sp>
        <p:nvSpPr>
          <p:cNvPr id="104974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限量销售：通过限量生产或限量供应来提高产品的价值感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创造稀缺性：通过限量、限时等方式创造产品的稀缺性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创造需求：通过广告、促销等方式创造消费者的需求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延迟满足：通过延迟满足消费者的需求来增加产品的吸引力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饥饿营销的心理机制</a:t>
            </a:r>
            <a:endParaRPr lang="zh-CN" altLang="en-US"/>
          </a:p>
        </p:txBody>
      </p:sp>
      <p:sp>
        <p:nvSpPr>
          <p:cNvPr id="104982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03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稀缺效应</a:t>
            </a:r>
            <a:endParaRPr lang="zh-CN" altLang="en-US"/>
          </a:p>
        </p:txBody>
      </p:sp>
      <p:sp>
        <p:nvSpPr>
          <p:cNvPr id="105001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01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01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定义：指在消费者心理中，对稀缺资源的渴望和追求，导致他们更倾向于购买或追求这些资源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02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02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原理：当消费者认为某种商品或服务是稀缺的，他们会认为这些商品或服务更有价值，更值得购买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02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02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表现：在饥饿营销中，商家通过限量供应、限时抢购等方式制造出稀缺感，吸引消费者购买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03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03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影响：稀缺效应可以激发消费者的购买欲望，提高商品或服务的销售量，但也可能导致消费者对商品或服务的质量产生质疑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延迟满足</a:t>
            </a:r>
            <a:endParaRPr lang="zh-CN" altLang="en-US"/>
          </a:p>
        </p:txBody>
      </p:sp>
      <p:sp>
        <p:nvSpPr>
          <p:cNvPr id="105007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定义：通过延迟满足消费者需求来制造稀缺感，从而激发消费者的购买欲望和忠诚度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实现方式：限量供应、限时抢购、预售等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效果：提高品牌知名度和美誉度，促进销售和市场份额增长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心理机制：通过制造稀缺感来提高产品或服务的价值，使消费者产生更强烈的购买欲望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渴望与欲望</a:t>
            </a:r>
            <a:endParaRPr lang="zh-CN" altLang="en-US"/>
          </a:p>
        </p:txBody>
      </p:sp>
      <p:sp>
        <p:nvSpPr>
          <p:cNvPr id="1050156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158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160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162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16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欲望：消费者对产品或服务的心理需求和欲望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渴望：消费者对产品或服务的需求和期望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饥饿营销策略：通过限制供应或提高价格来激发消费者的渴望和欲望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心理机制：通过激发消费者的购买欲望来提高销售量和利润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02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饥饿营销的心理学原理</a:t>
            </a:r>
            <a:endParaRPr lang="zh-CN" altLang="en-US"/>
          </a:p>
        </p:txBody>
      </p:sp>
      <p:sp>
        <p:nvSpPr>
          <p:cNvPr id="105021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04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03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供需关系与心理预期</a:t>
            </a:r>
            <a:endParaRPr lang="zh-CN" altLang="en-US"/>
          </a:p>
        </p:txBody>
      </p:sp>
      <p:sp>
        <p:nvSpPr>
          <p:cNvPr id="105039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0398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400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供需关系：供不应求，提高产品价值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040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404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406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心理预期：激发消费者购买欲望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040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0410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饥饿营销策略：通过限量、限时等方式制造紧张氛围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0412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41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416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418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消费者心理反应：追求独特、稀缺的体验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0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消费者心理与行为</a:t>
            </a:r>
            <a:endParaRPr lang="zh-CN" altLang="en-US"/>
          </a:p>
        </p:txBody>
      </p:sp>
      <p:sp>
        <p:nvSpPr>
          <p:cNvPr id="105046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6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6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6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饥饿营销的心理原理：通过制造稀缺、限量或限时的产品或服务，激发消费者的购买欲望和竞争心理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7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7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7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消费者心理：追求独特、稀缺和限量的产品，渴望获得更多的关注和认可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7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8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8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消费者行为：愿意为品牌、产品或服务付出更高的价格，并愿意等待更长的时间来购买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8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8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9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饥饿营销的心理影响：增强消费者对品牌、产品或服务的忠诚度和满意度，提高品牌知名度和美誉度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50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品牌形象与信任度</a:t>
            </a:r>
            <a:endParaRPr lang="zh-CN" altLang="en-US"/>
          </a:p>
        </p:txBody>
      </p:sp>
      <p:sp>
        <p:nvSpPr>
          <p:cNvPr id="1050532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0534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0536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品牌形象塑造：饥饿营销通过限量、限时等方式，塑造品牌的高端、稀缺形象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0540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0542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消费者心理预期：饥饿营销激发消费者的购买欲望，提高消费者对产品的心理预期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0546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0548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信任度建立：饥饿营销有助于建立消费者对品牌的信任度，提高品牌忠诚度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0552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0554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口碑传播：饥饿营销激发消费者的分享欲望，通过口碑传播扩大品牌影响力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https://d.book118.com/798014034117006036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585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72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2"/>
  <p:tag name="KSO_WM_UNIT_INDEX" val="2"/>
  <p:tag name="KSO_WM_UNIT_LAYERLEVEL" val="1"/>
  <p:tag name="KSO_WM_UNIT_NOCLEAR" val="0"/>
  <p:tag name="KSO_WM_UNIT_PRESET_TEXT" val="YOUR  LOGO"/>
  <p:tag name="KSO_WM_UNIT_SUBTYPE" val="g"/>
  <p:tag name="KSO_WM_UNIT_TYPE" val="f"/>
  <p:tag name="KSO_WM_UNIT_VALUE" val="1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1"/>
  <p:tag name="KSO_WM_UNIT_INDEX" val="1"/>
  <p:tag name="KSO_WM_UNIT_LAYERLEVEL" val="1"/>
  <p:tag name="KSO_WM_UNIT_NOCLEAR" val="0"/>
  <p:tag name="KSO_WM_UNIT_PRESET_TEXT" val="20XX.XX.XX"/>
  <p:tag name="KSO_WM_UNIT_SUBTYPE" val="c"/>
  <p:tag name="KSO_WM_UNIT_TYPE" val="f"/>
  <p:tag name="KSO_WM_UNIT_VALUE" val="8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8"/>
</p:tagLst>
</file>

<file path=ppt/tags/tag218.xml><?xml version="1.0" encoding="utf-8"?>
<p:tagLst xmlns:p="http://schemas.openxmlformats.org/presentationml/2006/main">
  <p:tag name="KSO_WM_BEAUTIFY_FLAG" val="#wm#"/>
  <p:tag name="KSO_WM_SLIDE_ID" val="custom20230996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1"/>
  <p:tag name="KSO_WM_UNIT_INDEX" val="1_1_1"/>
  <p:tag name="KSO_WM_UNIT_LAYERLEVEL" val="1_1_1"/>
  <p:tag name="KSO_WM_UNIT_SUBTYPE" val="d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2"/>
  <p:tag name="KSO_WM_UNIT_INDEX" val="1_2_2"/>
  <p:tag name="KSO_WM_UNIT_LAYERLEVEL" val="1_1_1"/>
  <p:tag name="KSO_WM_UNIT_SUBTYPE" val="d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2"/>
  <p:tag name="KSO_WM_UNIT_INDEX" val="1_3_2"/>
  <p:tag name="KSO_WM_UNIT_LAYERLEVEL" val="1_1_1"/>
  <p:tag name="KSO_WM_UNIT_SUBTYPE" val="d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1"/>
  <p:tag name="KSO_WM_UNIT_INDEX" val="1_4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2"/>
  <p:tag name="KSO_WM_UNIT_INDEX" val="1_4_2"/>
  <p:tag name="KSO_WM_UNIT_LAYERLEVEL" val="1_1_1"/>
  <p:tag name="KSO_WM_UNIT_SUBTYPE" val="d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1"/>
  <p:tag name="KSO_WM_UNIT_INDEX" val="1_6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2"/>
  <p:tag name="KSO_WM_UNIT_INDEX" val="1_6_2"/>
  <p:tag name="KSO_WM_UNIT_LAYERLEVEL" val="1_1_1"/>
  <p:tag name="KSO_WM_UNIT_SUBTYPE" val="d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1"/>
  <p:tag name="KSO_WM_UNIT_INDEX" val="1_5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2"/>
  <p:tag name="KSO_WM_UNIT_INDEX" val="1_5_2"/>
  <p:tag name="KSO_WM_UNIT_LAYERLEVEL" val="1_1_1"/>
  <p:tag name="KSO_WM_UNIT_SUBTYPE" val="d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241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244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71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314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3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3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3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3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3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3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3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3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3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3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3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3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3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3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3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3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3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3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3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3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3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3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3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3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3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3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3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3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3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3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3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3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3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35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18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5">
      <vt:lpstr>Arial</vt:lpstr>
      <vt:lpstr>Calibri</vt:lpstr>
      <vt:lpstr>微软雅黑</vt:lpstr>
      <vt:lpstr>Calibri Light</vt:lpstr>
      <vt:lpstr>Wingdings</vt:lpstr>
      <vt:lpstr>宋体</vt:lpstr>
      <vt:lpstr>Office Theme</vt:lpstr>
      <vt:lpstr>饥饿营销的心理原理</vt:lpstr>
      <vt:lpstr>目录</vt:lpstr>
      <vt:lpstr>添加章节标题</vt:lpstr>
      <vt:lpstr>饥饿营销的定义和策略</vt:lpstr>
      <vt:lpstr>PowerPoint Presentation</vt:lpstr>
      <vt:lpstr>饥饿营销的定义</vt:lpstr>
      <vt:lpstr>饥饿营销的策略</vt:lpstr>
      <vt:lpstr>饥饿营销的心理机制</vt:lpstr>
      <vt:lpstr>PowerPoint Presentation</vt:lpstr>
      <vt:lpstr>稀缺效应</vt:lpstr>
      <vt:lpstr>延迟满足</vt:lpstr>
      <vt:lpstr>渴望与欲望</vt:lpstr>
      <vt:lpstr>饥饿营销的心理学原理</vt:lpstr>
      <vt:lpstr>PowerPoint Presentation</vt:lpstr>
      <vt:lpstr>供需关系与心理预期</vt:lpstr>
      <vt:lpstr>消费者心理与行为</vt:lpstr>
      <vt:lpstr>品牌形象与信任度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2024-09-16T05:14:11.964</cp:lastPrinted>
  <dcterms:created xsi:type="dcterms:W3CDTF">2024-09-15T21:14:11Z</dcterms:created>
  <dcterms:modified xsi:type="dcterms:W3CDTF">2024-09-15T21:14:14Z</dcterms:modified>
</cp:coreProperties>
</file>