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69FFF-902C-4C91-85F8-9FBCCBBC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C0E8-1947-4A63-88DC-44DC2D2F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1BECF-7C3C-4F8E-81D1-999063C1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49998-11FB-44EA-A8ED-94DC298B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04067-91C4-40AE-8A6B-1A11006CE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F78EC7-7F7A-40EA-AFBE-F45637B4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FD0F8-B542-41CE-981F-3907C3871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7525C-3829-4659-B585-B7A16BAE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9F080-FCA7-4F00-A692-A9A952535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8C8E7-B6E6-4432-A041-53476D00B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61C9E-35A2-44C5-A244-738529021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4111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疼痛护理评估课件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随着医疗水平的提高和患者对医疗服务质量的关注，疼痛护理评估的精准性和有效性成为了医疗保健领域的关注焦点。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疼痛护理评估是医疗保健领域的重要环节，旨在准确评估患者的疼痛程度，为制定有效的治疗方案提供依据。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疼痛护理评估是指医疗保健专业人员对患者疼痛程度、性质、部位和影响因素进行评估的过程。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疼痛是一种复杂的生理和心理反应，涉及多种因素，如感觉、情感和认知等。因此，疼痛护理评估需要综合考虑患者的生理、心理和社会状况。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疼痛护理评估的重要性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疼痛护理评估能够及时发现患者的疼痛状况，采取有效的疼痛管理措施，减轻患者的痛苦，提高其生活质量。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通过疼痛护理评估，患者能够得到个性化的疼痛治疗方案，减少疼痛对生活、工作和家庭的影响，提高生活质量。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疼痛护理评估能够及时发现患者的疼痛问题，采取有效的干预措施，预防因疼痛引发的并发症，如失眠、焦虑、抑郁等。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疼痛护理评估能够指导患者进行正确的康复训练和自我管理，降低因疼痛引发的并发症风险，促进患者的康复。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疼痛护理评估能够为患者提供全面的疼痛管理方案，包括药物治疗、非药物治疗和康复训练等，促进患者的康复。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通过疼痛护理评估，患者能够得到个性化的康复计划，加速康复进程，早日回归正常的工作和生活。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疼痛护理评估的方法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患者通过在一条长度为10厘米的线上标记自己的疼痛程度，线上两端分别标有“无痛”和“剧痛难忍”的文字，以评估疼痛程度。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视觉模拟评分法是一种简单易行的疼痛评估方法，患者通过在一条线上标记自己的疼痛程度，工作人员根据标记的位置评估患者的疼痛级别。这种方法直观、易于操作，适用于各种年龄段的患者。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视觉模拟评分法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患者用0-10的数字描述自己的疼痛程度，数字越大表示疼痛越剧烈。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数字评分法是一种常用的疼痛评估方法，患者在0-10的数字中选择一个数字描述自己的疼痛程度，数字越大表示疼痛越剧烈。这种方法简单易懂，易于操作，适用于各种年龄段的患者。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数字评分法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患者通过描述自己的疼痛程度，以评估疼痛级别。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评分法是一种主观的疼痛评估方法，患者通过口头描述自己的疼痛程度，工作人员根据患者的描述评估疼痛级别。这种方法需要患者具有一定的语言表达能力和理解能力，适用于能够清晰表达自己感受的患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语言评分法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通过观察患者的面部表情来评估疼痛程度。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评分法是一种客观的疼痛评估方法，工作人员通过观察患者的面部表情变化来评估疼痛程度。这种方法需要患者能够清晰地表达自己的感受，适用于无法用语言表达自己感受的患者，如新生儿或昏迷患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面部表情评分法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疼痛护理评估的步骤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https://d.book118.com/798014111074006026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2024-09-03T22:09:51.039</cp:lastPrinted>
  <dcterms:created xsi:type="dcterms:W3CDTF">2024-09-03T14:09:51Z</dcterms:created>
  <dcterms:modified xsi:type="dcterms:W3CDTF">2024-09-03T14:09:52Z</dcterms:modified>
</cp:coreProperties>
</file>