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77250-526B-4EB7-81C4-301A1F87B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A2536-DC1D-48F1-82C3-6D056F992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0F3EC-A629-4EB6-AEDB-7A3B29059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2D88D-888E-4ECC-8A7A-5E0E636A8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25A507-43AA-4139-85C6-7B2853CBD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C20D5E-14A2-4108-8EF2-DED48827E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EA7C48-24E8-4C7D-AFB7-5BD7DB5F8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9BFAE-C085-4CEA-8DC6-C3DF71C50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C2517-1B02-4982-94EC-0E8A22980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43697-A74C-4E57-8E6F-BBEFA05A1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E2DA8-369B-4953-BD29-831ED0051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14124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心理健康轻松课间教案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心理健康的自我评估与提升方法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心理健康的实际应用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当前社会压力大，学生面临诸多挑战，如学业压力、人际关系等，导致心理问题日益突出。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学校作为学生成长的重要场所，有责任关注学生的心理健康，提供必要的心理支持。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54" b="1025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34" b="102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心理健康轻松课间教案旨在利用课间时间，为学生提供简短的心理调适方法，帮助学生缓解压力，提高心理素质。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27" b="1022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05" r="1530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125" r="1312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帮助学生认识自己的情绪，提高情绪管理能力。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教会学生有效的心理调适方法，如深呼吸、冥想等。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培养学生的自我认知和自我调节能力，增强心理韧性。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提高学生的人际交往能力，促进班级和谐氛围。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167" r="81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心理健康是指个体心理活动在各个方面都处于良好状态，包括情绪、认知、行为和适应能力等。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心理健康强调个体内部心理与外部环境的协调一致，以及个体与他人之间的良好关系。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心理健康不仅指没有心理疾病，还包括个体在心理、情感和行为方面的积极发展和完善。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心理健康有助于个体更好地应对生活中的挑战和压力，提高生活满意度和幸福感。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心理健康有助于个体潜能的发挥和自我实现，提升个人的成就感和自信心。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心理健康问题可能导致个体行为失控，对社会造成负面影响。保持心理健康对维护社会稳定具有重要意义。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5921" r="1592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552" r="55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9448" r="94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表现为过度担忧、紧张不安、恐惧等情绪反应。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表现为持续的情绪低落、兴趣丧失、自我价值感降低等。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表现为反复出现强迫思维和行为，无法自控。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表现为与他人沟通困难、社交焦虑等。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心理健康的自我评估与提升方法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https://d.book118.com/798014124043006044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2024-09-24T07:36:49.011</cp:lastPrinted>
  <dcterms:created xsi:type="dcterms:W3CDTF">2024-09-23T23:36:49Z</dcterms:created>
  <dcterms:modified xsi:type="dcterms:W3CDTF">2024-09-23T23:36:51Z</dcterms:modified>
</cp:coreProperties>
</file>