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DDF0FD-D6B9-4F06-9C7C-244E273C3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CFA9B3-A9B5-4C1A-BC1F-3335B139E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655E2D-C00D-407D-9B44-B677C787F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BF04E3-5AD9-4811-9104-9D9785B94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C67AE8-AB20-4257-AF6E-C657B90CB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885479-B97A-4195-999E-744C362A9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FEC079-7114-41BC-8C11-ACA23B3003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E962C9-DCA1-4F91-9120-38A4221F3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991D33-4ED9-42AC-BE3B-24B386BB4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D257C9-2837-4D0D-8C67-E98A2496B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F69B55-49E2-4D99-B688-BCDE812FE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01413201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协作机器人行业发展趋势报告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协作机器人行业现状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协作机器人技术发展趋势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协作机器人应用领域发展趋势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协作机器人行业面临的挑战和机遇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5747" r="1574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本报告旨在分析协作机器人行业的市场现状、发展趋势、竞争格局和未来前景，为相关企业和投资者提供决策参考。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工业4.0时代的到来，机器人技术得到了快速发展。协作机器人作为机器人领域的重要分支，在制造业、医疗保健、服务业等领域得到了广泛应用。因此，了解协作机器人行业的市场趋势和发展前景具有重要意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/>
          </a:blip>
          <a:srcRect l="33844" r="338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本报告涵盖了协作机器人行业的各个方面，包括市场规模、技术发展、应用领域、竞争格局等。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收集和分析大量的行业数据、专家访谈、案例研究等方法，对协作机器人行业的市场现状和未来趋势进行了深入分析和预测。同时，还结合了SWOT分析、PEST分析等工具，对行业的发展环境和竞争态势进行了全面评估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报告范围和方法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协作机器人行业现状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协作机器人行业规模不断扩大，预计未来几年将持续保持快速增长。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行业规模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随着技术的不断进步和应用领域的拓展，协作机器人行业将迎来更多的发展机遇。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增长趋势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行业规模和增长趋势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主要产品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协作机器人主要产品包括移动式机器人、机械臂式机器人和复合机器人等。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协作机器人广泛应用于汽车制造、电子制造、金属加工、塑料制品制造等行业。同时，随着技术的不断进步，协作机器人的应用领域也在不断拓展。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主要产品和应用领域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协作机器人市场竞争激烈，国内外众多企业都在积极布局该领域。目前，国内企业在技术研发和产品应用方面已经取得了一定的优势。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市场竞争格局</a:t>
            </a:r>
          </a:p>
        </p:txBody>
      </p:sp>
      <p:sp>
        <p:nvSpPr>
          <p:cNvPr id="7" name="AutoShape 7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国内外主要协作机器人企业包括ABB、KUKA、FANUC、埃夫特等。其中，国内企业埃夫特在技术研发和产品应用方面表现突出，已经成为了国内协作机器人领域的领军企业之一。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主要企业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市场竞争格局和主要企业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协作机器人技术发展趋势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9" name="AutoShape 9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1962" b="119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0108" b="1010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核心技术发展现状和趋势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机器人控制系统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随着计算机技术和人工智能的发展，协作机器人的控制系统越来越智能化，能够实现更复杂的运动控制和任务规划。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传感器技术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传感器技术的发展为协作机器人提供了更丰富的感知能力，包括触觉、视觉、力觉等，使得协作机器人能够更准确地感知周围环境。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机器学习技术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机器学习技术的应用使得协作机器人能够通过学习和自适应，不断提升自身的性能和效率。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23838" b="238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通过引入人工智能技术，协作机器人能够实现更高级别的智能化，包括自主导航、目标识别、语音识别等。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协作机器人通过自主化技术，能够在没有人工干预的情况下独立完成任务，提高生产效率和降低成本。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智能化和自主化技术发展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自主化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智能化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人机交互和协作技术发展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人机交互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协作机器人的人机交互技术不断发展，使得人与机器人之间的交互更加自然和便捷。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协作技术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2" name="TextBox 52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协作机器人的协作技术不断发展，使得机器人能够与其他机器人或人类进行更紧密的合作，提高生产效率和安全性。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https://d.book118.com/798014132012006036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301648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2024-09-15T05:00:26.396</cp:lastPrinted>
  <dcterms:created xsi:type="dcterms:W3CDTF">2024-09-14T21:00:26Z</dcterms:created>
  <dcterms:modified xsi:type="dcterms:W3CDTF">2024-09-14T21:00:28Z</dcterms:modified>
</cp:coreProperties>
</file>