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CA4DF-129F-490F-9497-5144FA03E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75CA4-3F22-44B6-8C7B-4F73BF3E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34DA-E546-4C0D-B55C-2FD6B8A2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F8E06-8B0B-4C06-B596-18945FFB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387F4-1CF2-43C4-965D-FD729B26A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821B0-32F7-4E8B-B6E6-AA83D9275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576E8-104D-42E6-8B68-59D1EAFD1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D238D-B3DD-4893-ADC3-57FFFBB2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A3CCA-047E-49C2-A75A-BEE774BF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95FD1-85E9-4445-904D-027851C5F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8BD82-6CBD-4A13-AA72-75C0A851C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5115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1800" cy="2133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儿童变应性鼻炎鼻用糖皮质激素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规范使用专家共识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57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变应性鼻炎概述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鼻用糖皮质激素治疗原理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规范使用鼻用糖皮质激素建议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专家共识与实践经验分享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儿童变应性鼻炎预防措施及健康教育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变应性鼻炎概述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变应性鼻炎，即过敏性鼻炎，是一种由免疫球蛋白E介导的鼻黏膜慢性炎症性疾病，主要表现为鼻塞、流涕、喷嚏和鼻痒等症状。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变应性鼻炎的发病机制涉及免疫、遗传和环境等多因素相互作用，其中免疫球蛋白E介导的I型超敏反应是核心病理过程。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阵发性喷嚏、清水样鼻涕、鼻塞和鼻痒，可伴有眼部症状如眼痒、流泪和灼热感等。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根据症状持续时间和发作频率，可分为持续性变应性鼻炎和间歇性变应性鼻炎。持续性变应性鼻炎症状持续超过4周，间歇性变应性鼻炎症状发作少于4周或每年发作少于4次。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诊断依据与鉴别诊断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典型的临床症状和体征，结合过敏原检测、鼻分泌物涂片细胞学检查等辅助检查手段进行综合判断。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诊断依据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血管运动性鼻炎、嗜酸性粒细胞增多性鼻炎、感染性鼻炎等疾病进行鉴别诊断。血管运动性鼻炎主要表现为鼻塞、流涕等症状，与变应性鼻炎相似，但过敏原检测阴性；嗜酸性粒细胞增多性鼻炎以鼻分泌物中嗜酸性粒细胞增多为特征；感染性鼻炎则是由病原体感染引起的鼻腔炎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鼻用糖皮质激素治疗原理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通过抑制炎症细胞的活化和炎症介质的释放，减轻鼻黏膜的炎症反应。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抗水肿作用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抗过敏作用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83" r="2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减轻鼻黏膜水肿，改善鼻腔通气。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抑制组胺等过敏介质的释放，减轻鼻塞、流涕等过敏症状。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适用于儿童变应性鼻炎、鼻窦炎等疾病的治疗。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对糖皮质激素类药物过敏者禁用；病毒性鼻炎、鼻息肉等疾病不适用。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根据患儿年龄、病情等因素，选择适合的鼻用糖皮质激素药物。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按照医嘱正确使用药物，包括用药剂量、用药时间等。避免长期使用，以免出现不良反应。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药物选择及使用方法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规范使用鼻用糖皮质激素建议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根据医生建议使用合适的鼻用糖皮质激素，如糠酸莫米松等。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按照医生指导正确使用药物，包括用药次数、剂量和用药时间等。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不要自行增加或减少药物剂量，以免影响治疗效果。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避免自行调整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遵循医嘱，正确使用药物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如出现严重不良反应或过敏症状，应立即停止使用药物并就医。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常见不良反应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注意观察是否出现鼻出血、头痛、鼻腔干燥等常见不良反应。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根据医生建议调整治疗方案，更换药物或采取其他治疗措施。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33" r="1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42" r="11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注意观察不良反应，及时调整治疗方案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https://d.book118.com/798015115021006023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2024-08-29T13:27:06.429</cp:lastPrinted>
  <dcterms:created xsi:type="dcterms:W3CDTF">2024-08-29T05:27:06Z</dcterms:created>
  <dcterms:modified xsi:type="dcterms:W3CDTF">2024-08-29T05:27:08Z</dcterms:modified>
</cp:coreProperties>
</file>