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3DDE62DD-14F3-451E-A022-D0F11335AE68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5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6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8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9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1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2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4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5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7D4D44-F7F9-46DE-A229-42BD55A6A6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4BF899-DA88-4E9F-AE3D-C0B9796360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1F560A-F04B-42E9-A776-80D5ACD734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3E3546-A406-4BF6-AD3D-2E35272459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F594CAF-4539-44F6-B4A4-EBCF418A0A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95B1CD1-4B8D-45BF-994F-26E705EB50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0D137A-EC50-4E47-BFA6-FA088C104A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8C8A1A-A45D-4BC5-A58B-3BEE04BE2A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12A8FE-9C1B-4B8D-B4AB-3ED7FEB248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BF7FF7-8155-4464-90FE-26F7EBD170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7FBDA8-D040-4386-9789-46BDFB0C69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C3ED9F84-37E6-4B5C-A6D3-AD36F5FC720B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7ECB9469-E146-4D7D-B6DE-BFF8F0A2CE1F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8016023001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2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73" name="PlaceHolder 1"/>
          <p:cNvSpPr>
            <a:spLocks noGrp="1"/>
          </p:cNvSpPr>
          <p:nvPr>
            <p:ph type="title"/>
          </p:nvPr>
        </p:nvSpPr>
        <p:spPr>
          <a:xfrm>
            <a:off x="0" y="858600"/>
            <a:ext cx="1219176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绿色富民，植树造福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4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5" name="文本框 3"/>
          <p:cNvSpPr/>
          <p:nvPr/>
        </p:nvSpPr>
        <p:spPr>
          <a:xfrm>
            <a:off x="4453200" y="4485600"/>
            <a:ext cx="406368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XXX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6" name="图片 3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674280" y="25416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2249640" y="193032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绿色富民，植树造福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绿色富民政策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绿色富民项目案例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绿色富民效益分析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绿色富民未来展望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9" name="图片 4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80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1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绿色富民，植树造福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3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81880" y="1220400"/>
            <a:ext cx="1172160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绿色富民，植树造福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"/>
          <p:cNvSpPr/>
          <p:nvPr/>
        </p:nvSpPr>
        <p:spPr>
          <a:xfrm>
            <a:off x="318600" y="2352600"/>
            <a:ext cx="1158408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绿色富民是指通过绿化环境来改善人民生活质量，植树造福则是指通过栽种树木来造福社会和环境。绿色经济、社区绿化、生态保护等方面的重要性将在本章中得到探讨。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6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7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绿色经济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8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以资源的高效利用和减少污染排放为导向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可持续发展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实现经济增长和环境保护的有机结合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经济增长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促进绿色经济的发展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环境保护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6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社区绿化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8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通过种植花草树木提升城市环境品质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城市社区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2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3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植树造福推动社区绿化事业的发展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发展推动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改善居民生活条件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居民生活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8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生态平衡维护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促进生物多样性的保护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3" name="content.3.title"/>
          <p:cNvSpPr/>
          <p:nvPr/>
        </p:nvSpPr>
        <p:spPr>
          <a:xfrm>
            <a:off x="642672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3.content"/>
          <p:cNvSpPr/>
          <p:nvPr/>
        </p:nvSpPr>
        <p:spPr>
          <a:xfrm>
            <a:off x="668592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6" name="content.4.title"/>
          <p:cNvSpPr/>
          <p:nvPr/>
        </p:nvSpPr>
        <p:spPr>
          <a:xfrm>
            <a:off x="917748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4.content"/>
          <p:cNvSpPr/>
          <p:nvPr/>
        </p:nvSpPr>
        <p:spPr>
          <a:xfrm>
            <a:off x="943056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生态保护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0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植被覆盖率增加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减少土壤侵蚀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保护野生动植物的栖息地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4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绿色富民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绿色富民的意义在于改善人们的居住环境，提高生活质量。通过绿色投资、节能减排等方式，实现经济可持续发展，为社会带来福祉。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9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绿色富民的重要性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0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提高居民的健康水平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健康环境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促进绿色产业的发展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经济效益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增进人与自然的和谐共生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社会和谐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8" name="图片 4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39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40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第二章 绿色富民政策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2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国家政策支持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政府出台了一系列支持绿色富民和植树造福的政策措施，如设立绿色项目资金、加大环保力度、鼓励企业参与绿色投资等，为相关工作提供了政策支持。这些政策的实施有助于提高人们对环保事业的认识，推动绿色经济的发展，为实现可持续发展目标起到积极作用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7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8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9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税收优惠政策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0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对符合条件的绿色项目和植树活动给予税收减免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减免税收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鼓励更多人积极参与绿色富民和植树造福活动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补贴政策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通过税收优惠政策促进绿色经济的快速发展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激励措施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8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绿色就业机会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0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为城市绿化提供专业服务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园林绿化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5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建设环保、节能的绿色建筑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绿色建筑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8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开发生态旅游项目，吸引游客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生态旅游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0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2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环保宣传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组织环保宣传活动，提高社会关注度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倡导绿色生活方式，减少能源消耗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5" name="content.3.title"/>
          <p:cNvSpPr/>
          <p:nvPr/>
        </p:nvSpPr>
        <p:spPr>
          <a:xfrm>
            <a:off x="642672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社区清洁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3.content"/>
          <p:cNvSpPr/>
          <p:nvPr/>
        </p:nvSpPr>
        <p:spPr>
          <a:xfrm>
            <a:off x="668592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定期组织社区清洁活动，维护公共卫生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培养社区居民的环保意识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8" name="content.4.title"/>
          <p:cNvSpPr/>
          <p:nvPr/>
        </p:nvSpPr>
        <p:spPr>
          <a:xfrm>
            <a:off x="917748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绿色义务劳动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4.content"/>
          <p:cNvSpPr/>
          <p:nvPr/>
        </p:nvSpPr>
        <p:spPr>
          <a:xfrm>
            <a:off x="943056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开展绿色义务劳动，为环境保护出一份力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加强社会团结，共同建设美好家园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社会公益活动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2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义务植树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通过义务植树活动提升环境意识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促进环境保护，改善生态环境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5" name="PlaceHolder 1"/>
          <p:cNvSpPr>
            <a:spLocks noGrp="1"/>
          </p:cNvSpPr>
          <p:nvPr>
            <p:ph type="title" idx="4294967295"/>
          </p:nvPr>
        </p:nvSpPr>
        <p:spPr>
          <a:xfrm>
            <a:off x="281880" y="1220400"/>
            <a:ext cx="1172160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6" name="content"/>
          <p:cNvSpPr/>
          <p:nvPr/>
        </p:nvSpPr>
        <p:spPr>
          <a:xfrm>
            <a:off x="318600" y="2352600"/>
            <a:ext cx="1158408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绿色富民政策的实施不仅可以提升环境质量，改善人民生活，还可以为社会经济的发展注入新动力。唯有积极参与绿色富民和植树造福的活动，才能实现环境可持续发展的目标，为后代留下更美好的世界。让我们共同努力，为绿色富民，植树造福贡献自己的一份力量。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7" name="图片 4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88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89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绿色富民项目案例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1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青山绿水工程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3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修复生态系统功能，提高环境质量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生态修复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7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有效治理水污染，保护水源安全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水资源保护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1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增加绿化覆盖，改善空气质量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植树造林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3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5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垃圾分类与资源化利用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垃圾分类与资源化利用是绿色富民的重要环节，通过合理分类处理垃圾，实现资源再利用，减少环境污染，推动循环经济发展。合理的垃圾分类可以减少垃圾填埋和焚烧，有效节约资源和能源，降低环境污染与地方污染，提高生活质量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8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9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0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绿色农业示范区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1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推广无化肥、无农药的种植方式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有机农业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遵循生态农业原则，保护生态平衡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生态种植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提高农民收入，改善生活水平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农民收入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7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保护农田生态环境，减少化学污染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8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生态环境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https://d.book118.com/798016023001006046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123</Paragraphs>
  <Slides>20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绿色富民，植树造福</vt:lpstr>
      <vt:lpstr>目录</vt:lpstr>
      <vt:lpstr>第1章 绿色富民，植树造福</vt:lpstr>
      <vt:lpstr>绿色富民，植树造福</vt:lpstr>
      <vt:lpstr>绿色经济</vt:lpstr>
      <vt:lpstr>社区绿化</vt:lpstr>
      <vt:lpstr>生态保护</vt:lpstr>
      <vt:lpstr> </vt:lpstr>
      <vt:lpstr>绿色富民的重要性</vt:lpstr>
      <vt:lpstr>第二章 绿色富民政策</vt:lpstr>
      <vt:lpstr> </vt:lpstr>
      <vt:lpstr>税收优惠政策</vt:lpstr>
      <vt:lpstr>绿色就业机会</vt:lpstr>
      <vt:lpstr>社会公益活动</vt:lpstr>
      <vt:lpstr>结语</vt:lpstr>
      <vt:lpstr>第3章 绿色富民项目案例</vt:lpstr>
      <vt:lpstr>青山绿水工程</vt:lpstr>
      <vt:lpstr> </vt:lpstr>
      <vt:lpstr>绿色农业示范区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2024-09-26T16:43:43.476</cp:lastPrinted>
  <dcterms:created xsi:type="dcterms:W3CDTF">2024-09-26T08:43:43Z</dcterms:created>
  <dcterms:modified xsi:type="dcterms:W3CDTF">2024-09-26T08:43:45Z</dcterms:modified>
</cp:coreProperties>
</file>