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A5496-E590-4E18-9D83-55604CF3A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B7B27-C6EF-4647-ADD2-07FC442D0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34A90-DD9F-4523-8511-DE0A35A67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8E414-A46A-43CA-A023-F0C043782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FFCA67-EC1F-48CB-A9D8-335A22749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E4CD77-114D-4F5A-B373-2FB50AD0F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C4607C-D8FF-4034-B315-88963757B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CF1FC5-89F8-4F57-BE35-29361693A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707F1-C482-49D6-866A-0A3E8D726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A9822-A77D-4550-BB9E-78527F066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9D97F-EDFE-4186-B55A-94836C971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1606304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淘宝店铺如何推广方案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推广方案概述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淘宝店铺内部优化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淘宝平台内推广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内容营销与品牌建设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数据分析与优化调整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推广方案概述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通过推广活动，提高淘宝店铺在目标消费者中的知名度，增加潜在客户的数量。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提升店铺知名度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扩大销售规模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394" b="339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129" r="712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借助推广活动，吸引更多消费者购买，提高店铺销售额和利润水平。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通过持续有效的推广，提升店铺品牌形象和口碑，增加客户黏性。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73" r="1257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分析同类目竞争对手的推广策略、商品价格、销量等，为制定差异化推广策略提供参考。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目标消费者群体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根据店铺经营商品的特点，确定目标消费者群体，如年轻人、学生、上班族等。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消费者需求与偏好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了解目标消费者的购物需求、品牌偏好、价格敏感度等，以便制定更精准的推广策略。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推广对象及定位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推广策略与手段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通过撰写与商品相关的优质文章、视频等内容，吸引消费者关注并产生购买欲望。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利用微信、微博等社交媒体平台，发布店铺动态、优惠活动等信息，吸引更多潜在客户关注和购买。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通过优化店铺和商品标题、关键词、描述等，提高在淘宝搜索引擎中的排名，增加曝光率。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淘宝客推广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与淘宝客合作，让其帮助推广店铺和商品，按成交计费，提高推广效果。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活动促销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定期开展满减、折扣、赠品等促销活动，吸引消费者购买，提高销售额。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淘宝店铺内部优化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https://d.book118.com/798016063047006044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2024-09-24T09:06:46.242</cp:lastPrinted>
  <dcterms:created xsi:type="dcterms:W3CDTF">2024-09-24T01:06:46Z</dcterms:created>
  <dcterms:modified xsi:type="dcterms:W3CDTF">2024-09-24T01:06:48Z</dcterms:modified>
</cp:coreProperties>
</file>