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0A79E-0195-472E-9F40-A12C8823D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7D23E-3E73-4E84-846B-D4EC5F2AF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30F9F-09B4-40AA-A076-81ADEC5D6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F52D6-193E-4F67-8C16-0EBBCB216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32734C-74A7-46BE-84CE-71F8DF288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214E1D-5349-4FAE-B78C-02B7DC5F1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850FF7-F5E8-49B0-8C6A-A02691ED7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5190A-C7FE-4477-9924-298EC8CCF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7CB60-D26B-40AB-9F92-95BA3694A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B0997-94EC-406C-A52E-E3582820B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00A8B-EEED-4D2F-8600-47FDD2B07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1606507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安全培训图片素材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安全培训背景图片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安全操作规程图片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安全标识与警示图片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事故应急处理图片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安全防护用品图片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安全培训宣传图片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安全培训背景图片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530" b="2653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安全生产背景图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安全生产宣传画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展示安全生产的理念、原则和要求，强调安全意识的重要性。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安全生产场景图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描绘生产现场的安全状况，包括设备安全、操作规范等方面。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安全生产事故警示图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展示曾经发生过的安全生产事故案例，提醒人们加强安全防范。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描绘事故发生的现场情况，包括事故地点、设备和人员状况等。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事故现场图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193" r="2319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事故原因分析图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事故处理过程图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708" b="12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对事故原因进行深入分析，找出事故发生的根本原因。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展示事故处理的过程和结果，包括救援、调查和整改等方面。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事故案例背景图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宣传安全文化理念，提高员工的安全意识。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安全文化宣传海报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展示企业开展的安全文化活动，如安全知识竞赛、安全演练等。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安全文化活动照片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宣传安全文化的标语和口号，营造安全文化的氛围。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安全文化标语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安全文化宣传背景图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安全操作规程图片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展示如何正确操作机械设备，包括设备启动、运行和停止等步骤。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介绍机械设备的安全防护装置，如防护罩、防护栏、安全阀等，以及它们的作用和使用方法。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机械操作规程图片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机械安全防护装置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机械设备的正确操作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17" r="190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274" r="292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12" r="33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展示如何正确操作电气设备，包括设备启动、运行和停止等步骤，以及设备维护和保养的方法。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电气设备安全操作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介绍电气设备的绝缘、接地、过载保护等安全防护措施，以及它们的作用和使用方法。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电气安全防护措施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电气设备操作规程图片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火灾报警与灭火器材使用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展示如何正确使用火灾报警器和灭火器材，包括干粉灭火器、泡沫灭火器等，以及火灾报警器的使用方法和报警流程。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火灾逃生与疏散演练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介绍火灾逃生和疏散的方法和步骤，包括如何快速逃离建筑物、如何正确使用灭火器灭火等。同时，也可以通过演练来提高员工在火灾发生时的应对能力。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88" r="22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消防安全操作规程图片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安全标识与警示图片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表示禁止吸烟的标识，通常为红色背景，上面有交叉的香烟图形。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禁止吸烟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表示禁止烟火，通常为红色背景，上面有交叉的火焰图形。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禁止烟火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表示禁止通行，通常为红色背景，上面有一条红色的横线。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禁止通行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禁止标识图片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当心爆炸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表示需要注意爆炸危险的标识，通常为黄色背景，上面有爆炸的图案。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表示需要注意安全的标识，通常为黄色背景，上面有感叹号或三角形。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当心电击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表示需要注意电击危险的标识，通常为黄色背景，上面有闪电的图案。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2458" r="22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637" r="263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警告标识图片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表示紧急出口的标识，通常为绿色背景，上面有出口的箭头或门形图案。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紧急出口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表示安全通道的标识，通常为绿色背景，上面有通道的箭头或线条图案。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安全通道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表示安全出口的标识，通常为绿色背景，上面有出口的箭头或门形图案。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安全出口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提示标识图片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https://d.book118.com/798016065070006034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2024-09-12T23:47:23.293</cp:lastPrinted>
  <dcterms:created xsi:type="dcterms:W3CDTF">2024-09-12T15:47:23Z</dcterms:created>
  <dcterms:modified xsi:type="dcterms:W3CDTF">2024-09-12T15:47:25Z</dcterms:modified>
</cp:coreProperties>
</file>