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F2CF8-F9AB-4FB2-9AFB-FF3C3F4E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A5059-D7B6-44AD-91E3-15EB3E57C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8D28C-8EA1-476F-B9C2-7175A1DC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D3AFF-42AA-42F7-B316-71E4C4A9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7C697-04EA-45EC-B454-7FB974B2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C19F2-07EF-43F7-BC2F-A6CC3C4E8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E86AC-092E-4FB2-9482-6D99AE1E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069B6-C83C-4787-A318-A48E9D2D7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4C6E1-65E5-4A67-8207-BA5364F0C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D63AD-83C4-4202-BAD6-A774A167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3F80B-1E58-41EB-9523-59466BBD6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701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患者吞咽障碍护理\n## 1.脑卒中患者吞咽障碍概述\n### 1.1脑卒中的定义与病因\n### 1.2吞咽障碍的定义与分类\n### 1.3脑卒中患者吞咽障碍的发生率与影响\n## 2.脑卒中患者吞咽障碍的评估方法\n### 2.1吞咽障碍的临床表现与诊断\n### 2.2吞咽障碍的实验室评估\n### 2.3吞咽障碍的影像学评估\n## 3.脑卒中患者吞咽障碍的护理干预\n### 3.1吞咽障碍的药物治疗与康复训练\n### 3.2吞咽障碍的饮食调整与营养支持\n### 3.3吞咽障碍的心理护理与康复指导\n## 4.脑卒中患者吞咽障碍的并发症预防与护理\n### 4.1吞咽障碍导致的误吸与肺炎预防\n### 4.2吞咽障碍导致的营养不良与脱水预防\n### 4.3吞咽障碍导致的心理问题与康复护理\n## 5.脑卒中患者吞咽障碍的护理管理与教育\n### 5.1吞咽障碍护理的组织与管理\n### 5.2吞咽障碍护理的团队协作与沟通\n### 5.3吞咽障碍护理的教育与培训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脑卒中患者吞咽障碍护理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脑卒中患者吞咽障碍概述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包括缺血性脑卒中和出血性脑卒中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脑卒中的定义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动脉粥样硬化：最常见的病因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高血压：重要的危险因素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心脏病：如心房颤动、心肌梗死等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糖尿病：增加脑卒中风险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高脂血症：导致血管狭窄和血栓形成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吸烟和饮酒：增加血管损伤和血栓形成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脑卒中的病因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吞咽障碍的定义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是一种吞咽功能异常的表现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可导致食物和液体误入气道或食管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吞咽障碍的分类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口腔期吞咽障碍：食物在口腔内咀嚼和成团困难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咽喉期吞咽障碍：食物通过咽喉时出现梗阻或误吸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食管期吞咽障碍：食物通过食管时出现梗阻或误吸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脑卒中患者吞咽障碍的发生率与影响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高达50%的脑卒中患者出现吞咽障碍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尤以缺血性脑卒中患者更为常见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营养不良和脱水：因吞咽困难导致食物和液体摄入不足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误吸和肺炎：食物和液体误入气道，增加感染风险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心理问题：影响患者的生活质量和心理健康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脑卒中患者吞咽障碍的评估方法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吞咽障碍的临床表现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吞咽困难：食物或液体通过口腔、咽喉和食管困难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误吸：食物或液体误入气道，导致呛咳和窒息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喉部感觉异常：吞咽时喉部疼痛或不适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吞咽障碍的诊断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使用吞咽功能评估工具进行量化评估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通过影像学检查（如X光、CT或MRI）进一步确诊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吞咽障碍的实验室评估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吞咽障碍的实验室评估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唾液分泌试验：评估唾液分泌功能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吞咽压力测定：评估咽喉和食管的压力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食管功能检查：通过吞咽荧光素检查食管排空功能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实验室评估的意义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了解患者的吞咽功能状况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为制定护理干预措施提供依据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吞咽障碍的影像学评估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X光吞咽造影：观察食物和液体的通过情况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CT或MRI扫描：评估咽部、喉部和食管的结构和功能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影像学评估的意义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发现潜在的吞咽障碍原因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为制定手术或康复治疗方案提供依据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吞咽障碍的影像学评估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脑卒中患者吞咽障碍的护理干预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吞咽障碍的药物治疗与康复训练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使用抗凝药物：预防血栓形成，降低脑卒中复发风险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使用神经营养药物：促进神经功能恢复，改善吞咽功能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使用抗生素：预防感染，尤其是对于误吸导致的肺炎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吞咽功能训练：通过各种吞咽动作锻炼吞咽肌肉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吞咽姿势调整：改变吞咽姿势，提高吞咽安全性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口腔护理：保持口腔清洁，减少口腔感染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https://d.book118.com/798017017042006037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脑卒中患者吞咽障碍护理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2024-09-17T00:47:05.250</cp:lastPrinted>
  <dcterms:created xsi:type="dcterms:W3CDTF">2024-09-16T16:47:05Z</dcterms:created>
  <dcterms:modified xsi:type="dcterms:W3CDTF">2024-09-16T16:47:07Z</dcterms:modified>
</cp:coreProperties>
</file>