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98072-3F5A-4257-8EEB-67A2D513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347C0-D59B-4F68-B0EB-F7A9F038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8CF99-54D8-4707-946D-C8B21958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A83AF-6EC1-480B-BFDC-C50A0987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EE580-9F2B-4365-A049-2D2FE65E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FEDDA-7ADE-4C8D-B5CE-902514EA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42DAB-A854-4ECB-9942-D04BF923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19D75-0B5B-4106-B2B3-C12767E8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03625-D058-4DC0-97BB-92BEC591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3F10A-70AC-4332-B89E-A777B863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50B45-BFF1-4BFA-80B3-580C4F973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0115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胃炎病人饮食的护理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胃炎病人的饮食原则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适合胃炎病人的食物和营养补充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胃炎病人的日常护理和注意事项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7" r="305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01" r="284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201" r="38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胃炎是指胃黏膜的炎症性病变，是消化系统的常见病。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胃炎可分为急性胃炎和慢性胃炎，慢性胃炎又可进一步分为慢性浅表性胃炎和慢性萎缩性胃炎。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胃炎的常见病因包括胃酸过多、幽门螺杆菌感染、药物刺激、饮食不规律等。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胃炎的症状包括上腹部疼痛、饱胀、嗳气、反酸、恶心等，严重时可出现呕血、黑便等。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胃炎的病因和症状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胃炎的诊断主要依靠胃镜检查和病理组织学检查。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胃炎的治疗主要包括药物治疗和饮食调理，药物治疗包括抑制胃酸分泌的药物、胃黏膜保护剂等，饮食调理包括避免刺激性食物和饮料，选择易消化的食物。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胃炎的诊断和治疗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胃炎病人的饮食原则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胃炎病人应保持规律的饮食习惯，定时进餐，避免过饥或过饱。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对于消化功能较差的病人，可考虑采用分餐制，少量多餐，以减轻胃的负担。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保持规律的饮食习惯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选择易于消化、质地软的食物，避免坚硬、粗糙的食物。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高蛋白低脂肪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适量摄入高蛋白、低脂肪的食物，如鱼、瘦肉、蛋等。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选择易消化的食物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控制食物的摄入量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适量饮食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胃炎病人应控制每餐的食物摄入量，不宜过多或过少。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避免暴饮暴食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避免一次性摄入大量食物，以免加重胃的负担。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避免摄入辛辣、刺激性的食物和饮料，如辣椒、咖啡、酒等。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避免辛辣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减少酸性食物的摄入，如柑橘类水果、醋等，以免加重胃部不适。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减少酸性食物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避免刺激性食品和饮料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https://d.book118.com/798020115113006047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2024-09-29T01:54:30.336</cp:lastPrinted>
  <dcterms:created xsi:type="dcterms:W3CDTF">2024-09-28T17:54:30Z</dcterms:created>
  <dcterms:modified xsi:type="dcterms:W3CDTF">2024-09-28T17:54:32Z</dcterms:modified>
</cp:coreProperties>
</file>