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9144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7805A4-378B-4709-AA52-D28CDF647473}" type="datetimeFigureOut">
              <a:rPr lang="zh-CN" altLang="en-US" smtClean="0"/>
              <a:t>2024-02-23</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E130E7C-C5F5-4DD3-A366-30784B294E63}" type="slidenum">
              <a:rPr lang="zh-CN" altLang="en-US" smtClean="0"/>
              <a:t>‹#›</a:t>
            </a:fld>
            <a:endParaRPr lang="zh-CN" altLang="en-US"/>
          </a:p>
        </p:txBody>
      </p:sp>
    </p:spTree>
    <p:extLst>
      <p:ext uri="{BB962C8B-B14F-4D97-AF65-F5344CB8AC3E}">
        <p14:creationId xmlns:p14="http://schemas.microsoft.com/office/powerpoint/2010/main" val="3521130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1</a:t>
            </a:fld>
            <a:endParaRPr lang="zh-CN" altLang="en-US"/>
          </a:p>
        </p:txBody>
      </p:sp>
    </p:spTree>
    <p:extLst>
      <p:ext uri="{BB962C8B-B14F-4D97-AF65-F5344CB8AC3E}">
        <p14:creationId xmlns:p14="http://schemas.microsoft.com/office/powerpoint/2010/main" val="1049954179"/>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2</a:t>
            </a:fld>
            <a:endParaRPr lang="zh-CN" altLang="en-US"/>
          </a:p>
        </p:txBody>
      </p:sp>
    </p:spTree>
    <p:extLst>
      <p:ext uri="{BB962C8B-B14F-4D97-AF65-F5344CB8AC3E}">
        <p14:creationId xmlns:p14="http://schemas.microsoft.com/office/powerpoint/2010/main" val="695363732"/>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3</a:t>
            </a:fld>
            <a:endParaRPr lang="zh-CN" altLang="en-US"/>
          </a:p>
        </p:txBody>
      </p:sp>
    </p:spTree>
    <p:extLst>
      <p:ext uri="{BB962C8B-B14F-4D97-AF65-F5344CB8AC3E}">
        <p14:creationId xmlns:p14="http://schemas.microsoft.com/office/powerpoint/2010/main" val="3417447788"/>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4</a:t>
            </a:fld>
            <a:endParaRPr lang="zh-CN" altLang="en-US"/>
          </a:p>
        </p:txBody>
      </p:sp>
    </p:spTree>
    <p:extLst>
      <p:ext uri="{BB962C8B-B14F-4D97-AF65-F5344CB8AC3E}">
        <p14:creationId xmlns:p14="http://schemas.microsoft.com/office/powerpoint/2010/main" val="522995466"/>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5</a:t>
            </a:fld>
            <a:endParaRPr lang="zh-CN" altLang="en-US"/>
          </a:p>
        </p:txBody>
      </p:sp>
    </p:spTree>
    <p:extLst>
      <p:ext uri="{BB962C8B-B14F-4D97-AF65-F5344CB8AC3E}">
        <p14:creationId xmlns:p14="http://schemas.microsoft.com/office/powerpoint/2010/main" val="1640100329"/>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10</a:t>
            </a:fld>
            <a:endParaRPr lang="zh-CN" altLang="en-US"/>
          </a:p>
        </p:txBody>
      </p:sp>
    </p:spTree>
    <p:extLst>
      <p:ext uri="{BB962C8B-B14F-4D97-AF65-F5344CB8AC3E}">
        <p14:creationId xmlns:p14="http://schemas.microsoft.com/office/powerpoint/2010/main" val="3967643445"/>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11</a:t>
            </a:fld>
            <a:endParaRPr lang="zh-CN" altLang="en-US"/>
          </a:p>
        </p:txBody>
      </p:sp>
    </p:spTree>
    <p:extLst>
      <p:ext uri="{BB962C8B-B14F-4D97-AF65-F5344CB8AC3E}">
        <p14:creationId xmlns:p14="http://schemas.microsoft.com/office/powerpoint/2010/main" val="3910372623"/>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12</a:t>
            </a:fld>
            <a:endParaRPr lang="zh-CN" altLang="en-US"/>
          </a:p>
        </p:txBody>
      </p:sp>
    </p:spTree>
    <p:extLst>
      <p:ext uri="{BB962C8B-B14F-4D97-AF65-F5344CB8AC3E}">
        <p14:creationId xmlns:p14="http://schemas.microsoft.com/office/powerpoint/2010/main" val="2299495998"/>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E130E7C-C5F5-4DD3-A366-30784B294E63}" type="slidenum">
              <a:rPr lang="zh-CN" altLang="en-US" smtClean="0"/>
              <a:t>13</a:t>
            </a:fld>
            <a:endParaRPr lang="zh-CN" altLang="en-US"/>
          </a:p>
        </p:txBody>
      </p:sp>
    </p:spTree>
    <p:extLst>
      <p:ext uri="{BB962C8B-B14F-4D97-AF65-F5344CB8AC3E}">
        <p14:creationId xmlns:p14="http://schemas.microsoft.com/office/powerpoint/2010/main" val="159633733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529242-9D18-40D5-A391-3A654E16A1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C1D8AD-6DBC-4087-AE0C-7F5974E2B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54AFF3-C4E9-4A0B-B643-E68229808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A16F62-2A0D-49B1-88B3-841B56B9B0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4BC6E1-EC32-42EC-B510-83A338DBE5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2DE7E9-1045-4972-A392-4AD93C87E7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F0EDDD-9525-4BD3-9281-2E5165AC43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3E4D8C-DDB3-4F84-A2D2-493ADFF29A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42FB9A-DFDF-4E08-B531-26464302FC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0AF57-6D25-4EEE-878D-223224479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875F7E-5C42-498C-8683-6A7B954D74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Ref idx="1001">
        <a:schemeClr val="bg1"/>
      </p:bgRef>
    </p:bg>
    <p:spTree>
      <p:nvGrpSpPr>
        <p:cNvPr id="1" name=""/>
        <p:cNvGrpSpPr/>
        <p:nvPr/>
      </p:nvGrpSpPr>
      <p:grpSpPr>
        <a:xfrm>
          <a:off x="0" y="0"/>
          <a:ext cx="0" cy="0"/>
        </a:xfrm>
      </p:grpSpPr>
      <p:sp>
        <p:nvSpPr>
          <p:cNvPr id="8" name="标题 7"/>
          <p:cNvSpPr>
            <a:spLocks noGrp="1"/>
          </p:cNvSpPr>
          <p:nvPr>
            <p:ph type="ctrTitle"/>
          </p:nvPr>
        </p:nvSpPr>
        <p:spPr>
          <a:xfrm>
            <a:off x="2286000" y="3124200"/>
            <a:ext cx="6172200" cy="1894362"/>
          </a:xfrm>
        </p:spPr>
        <p:txBody>
          <a:bodyPr/>
          <a:lstStyle>
            <a:lvl1pPr>
              <a:defRPr b="1"/>
            </a:lvl1pPr>
          </a:lstStyle>
          <a:p>
            <a:r>
              <a:rPr kumimoji="0" lang="zh-CN" altLang="en-US" smtClean="0"/>
              <a:t>单击此处编辑母版标题样式</a:t>
            </a:r>
            <a:endParaRPr kumimoji="0" lang="en-US"/>
          </a:p>
        </p:txBody>
      </p:sp>
      <p:sp>
        <p:nvSpPr>
          <p:cNvPr id="9" name="副标题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CN" altLang="en-US" smtClean="0"/>
              <a:t>单击此处编辑母版副标题样式</a:t>
            </a:r>
            <a:endParaRPr kumimoji="0" lang="en-US"/>
          </a:p>
        </p:txBody>
      </p:sp>
      <p:sp>
        <p:nvSpPr>
          <p:cNvPr id="28" name="日期占位符 27"/>
          <p:cNvSpPr>
            <a:spLocks noGrp="1"/>
          </p:cNvSpPr>
          <p:nvPr>
            <p:ph type="dt" sz="half" idx="10"/>
          </p:nvPr>
        </p:nvSpPr>
        <p:spPr bwMode="auto">
          <a:xfrm rot="5400000">
            <a:off x="7764621" y="1174097"/>
            <a:ext cx="2286000" cy="381000"/>
          </a:xfrm>
        </p:spPr>
        <p:txBody>
          <a:bodyPr/>
          <a:lstStyle/>
          <a:p>
            <a:pPr>
              <a:defRPr/>
            </a:pPr>
            <a:fld id="{56E269D0-39C7-496B-9BA5-939048B301B3}" type="datetimeFigureOut">
              <a:rPr lang="zh-CN" altLang="en-US" smtClean="0"/>
              <a:t>2024-02-23</a:t>
            </a:fld>
            <a:endParaRPr lang="zh-CN" altLang="en-US"/>
          </a:p>
        </p:txBody>
      </p:sp>
      <p:sp>
        <p:nvSpPr>
          <p:cNvPr id="17" name="页脚占位符 16"/>
          <p:cNvSpPr>
            <a:spLocks noGrp="1"/>
          </p:cNvSpPr>
          <p:nvPr>
            <p:ph type="ftr" sz="quarter" idx="11"/>
          </p:nvPr>
        </p:nvSpPr>
        <p:spPr bwMode="auto">
          <a:xfrm rot="5400000">
            <a:off x="7077269" y="4181669"/>
            <a:ext cx="3657600" cy="384048"/>
          </a:xfrm>
        </p:spPr>
        <p:txBody>
          <a:bodyPr/>
          <a:lstStyle/>
          <a:p>
            <a:pPr>
              <a:defRPr/>
            </a:pPr>
            <a:endParaRPr lang="zh-CN" altLang="en-US"/>
          </a:p>
        </p:txBody>
      </p:sp>
      <p:sp>
        <p:nvSpPr>
          <p:cNvPr id="10" name="矩形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2" name="矩形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4" name="矩形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9" name="矩形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1" name="直接连接符 10"/>
          <p:cNvSpPr>
            <a:spLocks noChangeShapeType="1"/>
          </p:cNvSpPr>
          <p:nvPr/>
        </p:nvSpPr>
        <p:spPr bwMode="auto">
          <a:xfrm flipH="1">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8" name="直接连接符 17"/>
          <p:cNvSpPr>
            <a:spLocks noChangeShapeType="1"/>
          </p:cNvSpPr>
          <p:nvPr/>
        </p:nvSpPr>
        <p:spPr bwMode="auto">
          <a:xfrm flipH="1">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20" name="直接连接符 19"/>
          <p:cNvSpPr>
            <a:spLocks noChangeShapeType="1"/>
          </p:cNvSpPr>
          <p:nvPr/>
        </p:nvSpPr>
        <p:spPr bwMode="auto">
          <a:xfrm flipH="1">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6" name="直接连接符 15"/>
          <p:cNvSpPr>
            <a:spLocks noChangeShapeType="1"/>
          </p:cNvSpPr>
          <p:nvPr/>
        </p:nvSpPr>
        <p:spPr bwMode="auto">
          <a:xfrm flipH="1">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5" name="直接连接符 14"/>
          <p:cNvSpPr>
            <a:spLocks noChangeShapeType="1"/>
          </p:cNvSpPr>
          <p:nvPr/>
        </p:nvSpPr>
        <p:spPr bwMode="auto">
          <a:xfrm flipH="1">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22" name="直接连接符 21"/>
          <p:cNvSpPr>
            <a:spLocks noChangeShapeType="1"/>
          </p:cNvSpPr>
          <p:nvPr/>
        </p:nvSpPr>
        <p:spPr bwMode="auto">
          <a:xfrm flipH="1">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27" name="矩形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1" name="椭圆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3" name="椭圆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4" name="椭圆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6" name="椭圆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5" name="椭圆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9" name="灯片编号占位符 28"/>
          <p:cNvSpPr>
            <a:spLocks noGrp="1"/>
          </p:cNvSpPr>
          <p:nvPr>
            <p:ph type="sldNum" sz="quarter" idx="12"/>
          </p:nvPr>
        </p:nvSpPr>
        <p:spPr bwMode="auto">
          <a:xfrm>
            <a:off x="1325544" y="4928702"/>
            <a:ext cx="609600" cy="517524"/>
          </a:xfrm>
        </p:spPr>
        <p:txBody>
          <a:bodyPr/>
          <a:lstStyle/>
          <a:p>
            <a:pPr>
              <a:defRPr/>
            </a:pPr>
            <a:fld id="{3C3C4F62-5D33-4989-A556-EC11E8819877}"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8" name="内容占位符 7"/>
          <p:cNvSpPr>
            <a:spLocks noGrp="1"/>
          </p:cNvSpPr>
          <p:nvPr>
            <p:ph sz="quarter" idx="1"/>
          </p:nvPr>
        </p:nvSpPr>
        <p:spPr>
          <a:xfrm>
            <a:off x="457200" y="1600200"/>
            <a:ext cx="7467600" cy="4873752"/>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6"/>
          <p:cNvSpPr>
            <a:spLocks noGrp="1"/>
          </p:cNvSpPr>
          <p:nvPr>
            <p:ph type="dt" sz="half" idx="14"/>
          </p:nvPr>
        </p:nvSpPr>
        <p:spPr/>
        <p:txBody>
          <a:bodyPr rtlCol="0"/>
          <a:lstStyle/>
          <a:p>
            <a:pPr>
              <a:defRPr/>
            </a:pPr>
            <a:fld id="{C686D2C7-FA51-4A02-A6ED-AE87224A29F6}" type="datetimeFigureOut">
              <a:rPr lang="zh-CN" altLang="en-US" smtClean="0"/>
              <a:t>2024-02-23</a:t>
            </a:fld>
            <a:endParaRPr lang="zh-CN" altLang="en-US"/>
          </a:p>
        </p:txBody>
      </p:sp>
      <p:sp>
        <p:nvSpPr>
          <p:cNvPr id="9" name="灯片编号占位符 8"/>
          <p:cNvSpPr>
            <a:spLocks noGrp="1"/>
          </p:cNvSpPr>
          <p:nvPr>
            <p:ph type="sldNum" sz="quarter" idx="15"/>
          </p:nvPr>
        </p:nvSpPr>
        <p:spPr/>
        <p:txBody>
          <a:bodyPr rtlCol="0"/>
          <a:lstStyle/>
          <a:p>
            <a:pPr>
              <a:defRPr/>
            </a:pPr>
            <a:fld id="{9FC87E95-6F48-4FCD-8754-B82F4EF7CE1B}" type="slidenum">
              <a:rPr lang="zh-CN" altLang="en-US" smtClean="0"/>
              <a:t>‹#›</a:t>
            </a:fld>
            <a:endParaRPr lang="zh-CN" altLang="en-US"/>
          </a:p>
        </p:txBody>
      </p:sp>
      <p:sp>
        <p:nvSpPr>
          <p:cNvPr id="10" name="页脚占位符 9"/>
          <p:cNvSpPr>
            <a:spLocks noGrp="1"/>
          </p:cNvSpPr>
          <p:nvPr>
            <p:ph type="ftr" sz="quarter" idx="16"/>
          </p:nvPr>
        </p:nvSpPr>
        <p:spPr/>
        <p:txBody>
          <a:bodyPr rtlCol="0"/>
          <a:lstStyle/>
          <a:p>
            <a:pPr>
              <a:defRPr/>
            </a:pP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Ref idx="1001">
        <a:schemeClr val="bg2"/>
      </p:bgRef>
    </p:bg>
    <p:spTree>
      <p:nvGrpSpPr>
        <p:cNvPr id="1" name=""/>
        <p:cNvGrpSpPr/>
        <p:nvPr/>
      </p:nvGrpSpPr>
      <p:grpSpPr>
        <a:xfrm>
          <a:off x="0" y="0"/>
          <a:ext cx="0" cy="0"/>
        </a:xfrm>
      </p:grpSpPr>
      <p:sp>
        <p:nvSpPr>
          <p:cNvPr id="2" name="标题 1"/>
          <p:cNvSpPr>
            <a:spLocks noGrp="1"/>
          </p:cNvSpPr>
          <p:nvPr>
            <p:ph type="title"/>
          </p:nvPr>
        </p:nvSpPr>
        <p:spPr>
          <a:xfrm>
            <a:off x="2286000" y="2895600"/>
            <a:ext cx="6172200" cy="2053590"/>
          </a:xfrm>
        </p:spPr>
        <p:txBody>
          <a:bodyPr/>
          <a:lstStyle>
            <a:lvl1pPr algn="l">
              <a:buNone/>
              <a:defRPr sz="3000" b="1" cap="small" baseline="0"/>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zh-CN" altLang="en-US" smtClean="0"/>
              <a:t>单击此处编辑母版文本样式</a:t>
            </a:r>
          </a:p>
        </p:txBody>
      </p:sp>
      <p:sp>
        <p:nvSpPr>
          <p:cNvPr id="4" name="日期占位符 3"/>
          <p:cNvSpPr>
            <a:spLocks noGrp="1"/>
          </p:cNvSpPr>
          <p:nvPr>
            <p:ph type="dt" sz="half" idx="10"/>
          </p:nvPr>
        </p:nvSpPr>
        <p:spPr bwMode="auto">
          <a:xfrm rot="5400000">
            <a:off x="7763256" y="1170432"/>
            <a:ext cx="2286000" cy="381000"/>
          </a:xfrm>
        </p:spPr>
        <p:txBody>
          <a:bodyPr/>
          <a:lstStyle/>
          <a:p>
            <a:pPr>
              <a:defRPr/>
            </a:pPr>
            <a:fld id="{54CC3663-6B83-414A-92CB-3EF5370750E7}" type="datetimeFigureOut">
              <a:rPr lang="zh-CN" altLang="en-US" smtClean="0"/>
              <a:t>2024-02-23</a:t>
            </a:fld>
            <a:endParaRPr lang="zh-CN" altLang="en-US"/>
          </a:p>
        </p:txBody>
      </p:sp>
      <p:sp>
        <p:nvSpPr>
          <p:cNvPr id="5" name="页脚占位符 4"/>
          <p:cNvSpPr>
            <a:spLocks noGrp="1"/>
          </p:cNvSpPr>
          <p:nvPr>
            <p:ph type="ftr" sz="quarter" idx="11"/>
          </p:nvPr>
        </p:nvSpPr>
        <p:spPr bwMode="auto">
          <a:xfrm rot="5400000">
            <a:off x="7077456" y="4178808"/>
            <a:ext cx="3657600" cy="384048"/>
          </a:xfrm>
        </p:spPr>
        <p:txBody>
          <a:bodyPr/>
          <a:lstStyle/>
          <a:p>
            <a:pPr>
              <a:defRPr/>
            </a:pPr>
            <a:endParaRPr lang="zh-CN" altLang="en-US"/>
          </a:p>
        </p:txBody>
      </p:sp>
      <p:sp>
        <p:nvSpPr>
          <p:cNvPr id="9" name="矩形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0" name="矩形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1" name="矩形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2" name="矩形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3" name="直接连接符 12"/>
          <p:cNvSpPr>
            <a:spLocks noChangeShapeType="1"/>
          </p:cNvSpPr>
          <p:nvPr/>
        </p:nvSpPr>
        <p:spPr bwMode="auto">
          <a:xfrm flipH="1">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4" name="直接连接符 13"/>
          <p:cNvSpPr>
            <a:spLocks noChangeShapeType="1"/>
          </p:cNvSpPr>
          <p:nvPr/>
        </p:nvSpPr>
        <p:spPr bwMode="auto">
          <a:xfrm flipH="1">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5" name="直接连接符 14"/>
          <p:cNvSpPr>
            <a:spLocks noChangeShapeType="1"/>
          </p:cNvSpPr>
          <p:nvPr/>
        </p:nvSpPr>
        <p:spPr bwMode="auto">
          <a:xfrm flipH="1">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6" name="直接连接符 15"/>
          <p:cNvSpPr>
            <a:spLocks noChangeShapeType="1"/>
          </p:cNvSpPr>
          <p:nvPr/>
        </p:nvSpPr>
        <p:spPr bwMode="auto">
          <a:xfrm flipH="1">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7" name="直接连接符 16"/>
          <p:cNvSpPr>
            <a:spLocks noChangeShapeType="1"/>
          </p:cNvSpPr>
          <p:nvPr/>
        </p:nvSpPr>
        <p:spPr bwMode="auto">
          <a:xfrm flipH="1">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8" name="矩形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9" name="椭圆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0" name="椭圆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1" name="椭圆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2" name="椭圆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3" name="椭圆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6" name="直接连接符 25"/>
          <p:cNvSpPr>
            <a:spLocks noChangeShapeType="1"/>
          </p:cNvSpPr>
          <p:nvPr/>
        </p:nvSpPr>
        <p:spPr bwMode="auto">
          <a:xfrm flipH="1">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6" name="灯片编号占位符 5"/>
          <p:cNvSpPr>
            <a:spLocks noGrp="1"/>
          </p:cNvSpPr>
          <p:nvPr>
            <p:ph type="sldNum" sz="quarter" idx="12"/>
          </p:nvPr>
        </p:nvSpPr>
        <p:spPr bwMode="auto">
          <a:xfrm>
            <a:off x="1340616" y="4928702"/>
            <a:ext cx="609600" cy="517524"/>
          </a:xfrm>
        </p:spPr>
        <p:txBody>
          <a:bodyPr/>
          <a:lstStyle/>
          <a:p>
            <a:pPr>
              <a:defRPr/>
            </a:pPr>
            <a:fld id="{0135F4D8-1CAE-4459-8D27-548CB0B62884}" type="slidenum">
              <a:rPr lang="zh-CN" altLang="en-US" smtClean="0"/>
              <a:t>‹#›</a:t>
            </a:fld>
            <a:endParaRPr lang="zh-CN" alt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5" name="日期占位符 4"/>
          <p:cNvSpPr>
            <a:spLocks noGrp="1"/>
          </p:cNvSpPr>
          <p:nvPr>
            <p:ph type="dt" sz="half" idx="10"/>
          </p:nvPr>
        </p:nvSpPr>
        <p:spPr/>
        <p:txBody>
          <a:bodyPr/>
          <a:lstStyle/>
          <a:p>
            <a:pPr>
              <a:defRPr/>
            </a:pPr>
            <a:fld id="{DA9850B0-F3FC-4627-9833-D6288EEB9063}" type="datetimeFigureOut">
              <a:rPr lang="zh-CN" altLang="en-US" smtClean="0"/>
              <a:t>2024-02-23</a:t>
            </a:fld>
            <a:endParaRPr lang="zh-CN" altLang="en-US"/>
          </a:p>
        </p:txBody>
      </p:sp>
      <p:sp>
        <p:nvSpPr>
          <p:cNvPr id="6" name="页脚占位符 5"/>
          <p:cNvSpPr>
            <a:spLocks noGrp="1"/>
          </p:cNvSpPr>
          <p:nvPr>
            <p:ph type="ftr" sz="quarter" idx="11"/>
          </p:nvPr>
        </p:nvSpPr>
        <p:spPr/>
        <p:txBody>
          <a:bodyPr/>
          <a:lstStyle/>
          <a:p>
            <a:pPr>
              <a:defRPr/>
            </a:pPr>
            <a:endParaRPr lang="zh-CN" altLang="en-US"/>
          </a:p>
        </p:txBody>
      </p:sp>
      <p:sp>
        <p:nvSpPr>
          <p:cNvPr id="7" name="灯片编号占位符 6"/>
          <p:cNvSpPr>
            <a:spLocks noGrp="1"/>
          </p:cNvSpPr>
          <p:nvPr>
            <p:ph type="sldNum" sz="quarter" idx="12"/>
          </p:nvPr>
        </p:nvSpPr>
        <p:spPr/>
        <p:txBody>
          <a:bodyPr/>
          <a:lstStyle/>
          <a:p>
            <a:pPr>
              <a:defRPr/>
            </a:pPr>
            <a:fld id="{542F18BB-489E-4323-899C-C69192124543}" type="slidenum">
              <a:rPr lang="zh-CN" altLang="en-US" smtClean="0"/>
              <a:t>‹#›</a:t>
            </a:fld>
            <a:endParaRPr lang="zh-CN" altLang="en-US"/>
          </a:p>
        </p:txBody>
      </p:sp>
      <p:sp>
        <p:nvSpPr>
          <p:cNvPr id="9" name="内容占位符 8"/>
          <p:cNvSpPr>
            <a:spLocks noGrp="1"/>
          </p:cNvSpPr>
          <p:nvPr>
            <p:ph sz="quarter" idx="1"/>
          </p:nvPr>
        </p:nvSpPr>
        <p:spPr>
          <a:xfrm>
            <a:off x="457200" y="1600200"/>
            <a:ext cx="3657600" cy="4572000"/>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11" name="内容占位符 10"/>
          <p:cNvSpPr>
            <a:spLocks noGrp="1"/>
          </p:cNvSpPr>
          <p:nvPr>
            <p:ph sz="quarter" idx="2"/>
          </p:nvPr>
        </p:nvSpPr>
        <p:spPr>
          <a:xfrm>
            <a:off x="4270248" y="1600200"/>
            <a:ext cx="3657600" cy="4572000"/>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3050"/>
            <a:ext cx="7543800" cy="1143000"/>
          </a:xfrm>
        </p:spPr>
        <p:txBody>
          <a:bodyPr anchor="b"/>
          <a:lstStyle>
            <a:lvl1pPr>
              <a:defRPr/>
            </a:lvl1pPr>
          </a:lstStyle>
          <a:p>
            <a:r>
              <a:rPr kumimoji="0" lang="zh-CN" altLang="en-US" smtClean="0"/>
              <a:t>单击此处编辑母版标题样式</a:t>
            </a:r>
            <a:endParaRPr kumimoji="0" lang="en-US"/>
          </a:p>
        </p:txBody>
      </p:sp>
      <p:sp>
        <p:nvSpPr>
          <p:cNvPr id="7" name="日期占位符 6"/>
          <p:cNvSpPr>
            <a:spLocks noGrp="1"/>
          </p:cNvSpPr>
          <p:nvPr>
            <p:ph type="dt" sz="half" idx="10"/>
          </p:nvPr>
        </p:nvSpPr>
        <p:spPr/>
        <p:txBody>
          <a:bodyPr/>
          <a:lstStyle/>
          <a:p>
            <a:pPr>
              <a:defRPr/>
            </a:pPr>
            <a:fld id="{3535A8AF-F180-49C2-9921-1D909A83149D}" type="datetimeFigureOut">
              <a:rPr lang="zh-CN" altLang="en-US" smtClean="0"/>
              <a:t>2024-02-23</a:t>
            </a:fld>
            <a:endParaRPr lang="zh-CN" altLang="en-US"/>
          </a:p>
        </p:txBody>
      </p:sp>
      <p:sp>
        <p:nvSpPr>
          <p:cNvPr id="8" name="页脚占位符 7"/>
          <p:cNvSpPr>
            <a:spLocks noGrp="1"/>
          </p:cNvSpPr>
          <p:nvPr>
            <p:ph type="ftr" sz="quarter" idx="11"/>
          </p:nvPr>
        </p:nvSpPr>
        <p:spPr/>
        <p:txBody>
          <a:bodyPr/>
          <a:lstStyle/>
          <a:p>
            <a:pPr>
              <a:defRPr/>
            </a:pPr>
            <a:endParaRPr lang="zh-CN" altLang="en-US"/>
          </a:p>
        </p:txBody>
      </p:sp>
      <p:sp>
        <p:nvSpPr>
          <p:cNvPr id="9" name="灯片编号占位符 8"/>
          <p:cNvSpPr>
            <a:spLocks noGrp="1"/>
          </p:cNvSpPr>
          <p:nvPr>
            <p:ph type="sldNum" sz="quarter" idx="12"/>
          </p:nvPr>
        </p:nvSpPr>
        <p:spPr/>
        <p:txBody>
          <a:bodyPr/>
          <a:lstStyle/>
          <a:p>
            <a:pPr>
              <a:defRPr/>
            </a:pPr>
            <a:fld id="{C4193104-E912-4E19-9F1E-1C3ECAD252D5}" type="slidenum">
              <a:rPr lang="zh-CN" altLang="en-US" smtClean="0"/>
              <a:t>‹#›</a:t>
            </a:fld>
            <a:endParaRPr lang="zh-CN" altLang="en-US"/>
          </a:p>
        </p:txBody>
      </p:sp>
      <p:sp>
        <p:nvSpPr>
          <p:cNvPr id="11" name="内容占位符 10"/>
          <p:cNvSpPr>
            <a:spLocks noGrp="1"/>
          </p:cNvSpPr>
          <p:nvPr>
            <p:ph sz="quarter" idx="2"/>
          </p:nvPr>
        </p:nvSpPr>
        <p:spPr>
          <a:xfrm>
            <a:off x="457200" y="2362200"/>
            <a:ext cx="3657600" cy="3886200"/>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13" name="内容占位符 12"/>
          <p:cNvSpPr>
            <a:spLocks noGrp="1"/>
          </p:cNvSpPr>
          <p:nvPr>
            <p:ph sz="quarter" idx="4"/>
          </p:nvPr>
        </p:nvSpPr>
        <p:spPr>
          <a:xfrm>
            <a:off x="4371975" y="2362200"/>
            <a:ext cx="3657600" cy="3886200"/>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12" name="文本占位符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zh-CN" altLang="en-US" smtClean="0"/>
              <a:t>单击此处编辑母版文本样式</a:t>
            </a:r>
          </a:p>
        </p:txBody>
      </p:sp>
      <p:sp>
        <p:nvSpPr>
          <p:cNvPr id="14" name="文本占位符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zh-CN" altLang="en-US" smtClean="0"/>
              <a:t>单击此处编辑母版文本样式</a:t>
            </a: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6" name="日期占位符 5"/>
          <p:cNvSpPr>
            <a:spLocks noGrp="1"/>
          </p:cNvSpPr>
          <p:nvPr>
            <p:ph type="dt" sz="half" idx="10"/>
          </p:nvPr>
        </p:nvSpPr>
        <p:spPr/>
        <p:txBody>
          <a:bodyPr rtlCol="0"/>
          <a:lstStyle/>
          <a:p>
            <a:pPr>
              <a:defRPr/>
            </a:pPr>
            <a:fld id="{C575B631-C7D0-4A08-8990-EFAD5625B6FD}" type="datetimeFigureOut">
              <a:rPr lang="zh-CN" altLang="en-US" smtClean="0"/>
              <a:t>2024-02-23</a:t>
            </a:fld>
            <a:endParaRPr lang="zh-CN" altLang="en-US"/>
          </a:p>
        </p:txBody>
      </p:sp>
      <p:sp>
        <p:nvSpPr>
          <p:cNvPr id="7" name="灯片编号占位符 6"/>
          <p:cNvSpPr>
            <a:spLocks noGrp="1"/>
          </p:cNvSpPr>
          <p:nvPr>
            <p:ph type="sldNum" sz="quarter" idx="11"/>
          </p:nvPr>
        </p:nvSpPr>
        <p:spPr/>
        <p:txBody>
          <a:bodyPr rtlCol="0"/>
          <a:lstStyle/>
          <a:p>
            <a:pPr>
              <a:defRPr/>
            </a:pPr>
            <a:fld id="{B958F83A-8461-4F71-8A3B-E2223847EEA7}" type="slidenum">
              <a:rPr lang="zh-CN" altLang="en-US" smtClean="0"/>
              <a:t>‹#›</a:t>
            </a:fld>
            <a:endParaRPr lang="zh-CN" altLang="en-US"/>
          </a:p>
        </p:txBody>
      </p:sp>
      <p:sp>
        <p:nvSpPr>
          <p:cNvPr id="8" name="页脚占位符 7"/>
          <p:cNvSpPr>
            <a:spLocks noGrp="1"/>
          </p:cNvSpPr>
          <p:nvPr>
            <p:ph type="ftr" sz="quarter" idx="12"/>
          </p:nvPr>
        </p:nvSpPr>
        <p:spPr/>
        <p:txBody>
          <a:bodyPr rtlCol="0"/>
          <a:lstStyle/>
          <a:p>
            <a:pPr>
              <a:defRPr/>
            </a:pP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a:defRPr/>
            </a:pPr>
            <a:fld id="{997F2AC3-5E82-4729-8DF4-0DE365D88570}" type="datetimeFigureOut">
              <a:rPr lang="zh-CN" altLang="en-US" smtClean="0"/>
              <a:t>2024-02-23</a:t>
            </a:fld>
            <a:endParaRPr lang="zh-CN" altLang="en-US"/>
          </a:p>
        </p:txBody>
      </p:sp>
      <p:sp>
        <p:nvSpPr>
          <p:cNvPr id="3" name="页脚占位符 2"/>
          <p:cNvSpPr>
            <a:spLocks noGrp="1"/>
          </p:cNvSpPr>
          <p:nvPr>
            <p:ph type="ftr" sz="quarter" idx="11"/>
          </p:nvPr>
        </p:nvSpPr>
        <p:spPr/>
        <p:txBody>
          <a:bodyPr/>
          <a:lstStyle/>
          <a:p>
            <a:pPr>
              <a:defRPr/>
            </a:pPr>
            <a:endParaRPr lang="zh-CN" altLang="en-US"/>
          </a:p>
        </p:txBody>
      </p:sp>
      <p:sp>
        <p:nvSpPr>
          <p:cNvPr id="4" name="灯片编号占位符 3"/>
          <p:cNvSpPr>
            <a:spLocks noGrp="1"/>
          </p:cNvSpPr>
          <p:nvPr>
            <p:ph type="sldNum" sz="quarter" idx="12"/>
          </p:nvPr>
        </p:nvSpPr>
        <p:spPr/>
        <p:txBody>
          <a:bodyPr/>
          <a:lstStyle/>
          <a:p>
            <a:pPr>
              <a:defRPr/>
            </a:pPr>
            <a:fld id="{B01A39CA-E4DD-489C-B5FD-60B72488F7ED}"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Ref idx="1001">
        <a:schemeClr val="bg1"/>
      </p:bgRef>
    </p:bg>
    <p:spTree>
      <p:nvGrpSpPr>
        <p:cNvPr id="1" name=""/>
        <p:cNvGrpSpPr/>
        <p:nvPr/>
      </p:nvGrpSpPr>
      <p:grpSpPr>
        <a:xfrm>
          <a:off x="0" y="0"/>
          <a:ext cx="0" cy="0"/>
        </a:xfrm>
      </p:grpSpPr>
      <p:sp>
        <p:nvSpPr>
          <p:cNvPr id="10" name="直接连接符 9"/>
          <p:cNvSpPr>
            <a:spLocks noChangeShapeType="1"/>
          </p:cNvSpPr>
          <p:nvPr/>
        </p:nvSpPr>
        <p:spPr bwMode="auto">
          <a:xfrm flipH="1">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2" name="标题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zh-CN" altLang="en-US" smtClean="0"/>
              <a:t>单击此处编辑母版标题样式</a:t>
            </a:r>
            <a:endParaRPr kumimoji="0" lang="en-US"/>
          </a:p>
        </p:txBody>
      </p:sp>
      <p:sp>
        <p:nvSpPr>
          <p:cNvPr id="3" name="文本占位符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zh-CN" altLang="en-US" smtClean="0"/>
              <a:t>单击此处编辑母版文本样式</a:t>
            </a:r>
          </a:p>
        </p:txBody>
      </p:sp>
      <p:sp>
        <p:nvSpPr>
          <p:cNvPr id="8" name="直接连接符 7"/>
          <p:cNvSpPr>
            <a:spLocks noChangeShapeType="1"/>
          </p:cNvSpPr>
          <p:nvPr/>
        </p:nvSpPr>
        <p:spPr bwMode="auto">
          <a:xfrm flipH="1">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9" name="直接连接符 8"/>
          <p:cNvSpPr>
            <a:spLocks noChangeShapeType="1"/>
          </p:cNvSpPr>
          <p:nvPr/>
        </p:nvSpPr>
        <p:spPr bwMode="auto">
          <a:xfrm flipH="1">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1" name="直接连接符 10"/>
          <p:cNvSpPr>
            <a:spLocks noChangeShapeType="1"/>
          </p:cNvSpPr>
          <p:nvPr/>
        </p:nvSpPr>
        <p:spPr bwMode="auto">
          <a:xfrm flipH="1">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2" name="矩形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3" name="直接连接符 12"/>
          <p:cNvSpPr>
            <a:spLocks noChangeShapeType="1"/>
          </p:cNvSpPr>
          <p:nvPr/>
        </p:nvSpPr>
        <p:spPr bwMode="auto">
          <a:xfrm flipH="1">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4" name="椭圆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8" name="内容占位符 17"/>
          <p:cNvSpPr>
            <a:spLocks noGrp="1"/>
          </p:cNvSpPr>
          <p:nvPr>
            <p:ph sz="quarter" idx="1"/>
          </p:nvPr>
        </p:nvSpPr>
        <p:spPr>
          <a:xfrm>
            <a:off x="304800" y="274320"/>
            <a:ext cx="5638800" cy="6327648"/>
          </a:xfrm>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21" name="日期占位符 20"/>
          <p:cNvSpPr>
            <a:spLocks noGrp="1"/>
          </p:cNvSpPr>
          <p:nvPr>
            <p:ph type="dt" sz="half" idx="14"/>
          </p:nvPr>
        </p:nvSpPr>
        <p:spPr/>
        <p:txBody>
          <a:bodyPr rtlCol="0"/>
          <a:lstStyle/>
          <a:p>
            <a:pPr>
              <a:defRPr/>
            </a:pPr>
            <a:fld id="{85D3A7B5-225F-463E-8793-76DF514BF953}" type="datetimeFigureOut">
              <a:rPr lang="zh-CN" altLang="en-US" smtClean="0"/>
              <a:t>2024-02-23</a:t>
            </a:fld>
            <a:endParaRPr lang="zh-CN" altLang="en-US"/>
          </a:p>
        </p:txBody>
      </p:sp>
      <p:sp>
        <p:nvSpPr>
          <p:cNvPr id="22" name="灯片编号占位符 21"/>
          <p:cNvSpPr>
            <a:spLocks noGrp="1"/>
          </p:cNvSpPr>
          <p:nvPr>
            <p:ph type="sldNum" sz="quarter" idx="15"/>
          </p:nvPr>
        </p:nvSpPr>
        <p:spPr/>
        <p:txBody>
          <a:bodyPr rtlCol="0"/>
          <a:lstStyle/>
          <a:p>
            <a:pPr>
              <a:defRPr/>
            </a:pPr>
            <a:fld id="{7DF1C371-70F0-46DE-8299-C1AA58AEC63B}" type="slidenum">
              <a:rPr lang="zh-CN" altLang="en-US" smtClean="0"/>
              <a:t>‹#›</a:t>
            </a:fld>
            <a:endParaRPr lang="zh-CN" altLang="en-US"/>
          </a:p>
        </p:txBody>
      </p:sp>
      <p:sp>
        <p:nvSpPr>
          <p:cNvPr id="23" name="页脚占位符 22"/>
          <p:cNvSpPr>
            <a:spLocks noGrp="1"/>
          </p:cNvSpPr>
          <p:nvPr>
            <p:ph type="ftr" sz="quarter" idx="16"/>
          </p:nvPr>
        </p:nvSpPr>
        <p:spPr/>
        <p:txBody>
          <a:bodyPr rtlCol="0"/>
          <a:lstStyle/>
          <a:p>
            <a:pPr>
              <a:defRPr/>
            </a:pPr>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nvGrpSpPr>
      <p:grpSpPr>
        <a:xfrm>
          <a:off x="0" y="0"/>
          <a:ext cx="0" cy="0"/>
        </a:xfrm>
      </p:grpSpPr>
      <p:sp>
        <p:nvSpPr>
          <p:cNvPr id="9" name="直接连接符 8"/>
          <p:cNvSpPr>
            <a:spLocks noChangeShapeType="1"/>
          </p:cNvSpPr>
          <p:nvPr/>
        </p:nvSpPr>
        <p:spPr bwMode="auto">
          <a:xfrm flipH="1">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3" name="椭圆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 name="标题 1"/>
          <p:cNvSpPr>
            <a:spLocks noGrp="1"/>
          </p:cNvSpPr>
          <p:nvPr>
            <p:ph type="title"/>
          </p:nvPr>
        </p:nvSpPr>
        <p:spPr>
          <a:xfrm rot="5400000">
            <a:off x="3350133" y="3200400"/>
            <a:ext cx="6309360" cy="457200"/>
          </a:xfrm>
        </p:spPr>
        <p:txBody>
          <a:bodyPr anchor="b"/>
          <a:lstStyle>
            <a:lvl1pPr algn="l">
              <a:buNone/>
              <a:defRPr sz="2000" b="1"/>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zh-CN" altLang="en-US" smtClean="0"/>
              <a:t>单击图标添加图片</a:t>
            </a:r>
            <a:endParaRPr kumimoji="0" lang="en-US"/>
          </a:p>
        </p:txBody>
      </p:sp>
      <p:sp>
        <p:nvSpPr>
          <p:cNvPr id="4" name="文本占位符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zh-CN" altLang="en-US" smtClean="0"/>
              <a:t>单击此处编辑母版文本样式</a:t>
            </a:r>
          </a:p>
        </p:txBody>
      </p:sp>
      <p:sp>
        <p:nvSpPr>
          <p:cNvPr id="10" name="直接连接符 9"/>
          <p:cNvSpPr>
            <a:spLocks noChangeShapeType="1"/>
          </p:cNvSpPr>
          <p:nvPr/>
        </p:nvSpPr>
        <p:spPr bwMode="auto">
          <a:xfrm flipH="1">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1" name="矩形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2" name="直接连接符 11"/>
          <p:cNvSpPr>
            <a:spLocks noChangeShapeType="1"/>
          </p:cNvSpPr>
          <p:nvPr/>
        </p:nvSpPr>
        <p:spPr bwMode="auto">
          <a:xfrm flipH="1">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9" name="直接连接符 18"/>
          <p:cNvSpPr>
            <a:spLocks noChangeShapeType="1"/>
          </p:cNvSpPr>
          <p:nvPr/>
        </p:nvSpPr>
        <p:spPr bwMode="auto">
          <a:xfrm flipH="1">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20" name="直接连接符 19"/>
          <p:cNvSpPr>
            <a:spLocks noChangeShapeType="1"/>
          </p:cNvSpPr>
          <p:nvPr/>
        </p:nvSpPr>
        <p:spPr bwMode="auto">
          <a:xfrm flipH="1">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7" name="日期占位符 16"/>
          <p:cNvSpPr>
            <a:spLocks noGrp="1"/>
          </p:cNvSpPr>
          <p:nvPr>
            <p:ph type="dt" sz="half" idx="10"/>
          </p:nvPr>
        </p:nvSpPr>
        <p:spPr/>
        <p:txBody>
          <a:bodyPr rtlCol="0"/>
          <a:lstStyle/>
          <a:p>
            <a:pPr>
              <a:defRPr/>
            </a:pPr>
            <a:fld id="{18326522-84BA-4A67-A7CA-5C1454564F3C}" type="datetimeFigureOut">
              <a:rPr lang="zh-CN" altLang="en-US" smtClean="0"/>
              <a:t>2024-02-23</a:t>
            </a:fld>
            <a:endParaRPr lang="zh-CN" altLang="en-US"/>
          </a:p>
        </p:txBody>
      </p:sp>
      <p:sp>
        <p:nvSpPr>
          <p:cNvPr id="18" name="灯片编号占位符 17"/>
          <p:cNvSpPr>
            <a:spLocks noGrp="1"/>
          </p:cNvSpPr>
          <p:nvPr>
            <p:ph type="sldNum" sz="quarter" idx="11"/>
          </p:nvPr>
        </p:nvSpPr>
        <p:spPr/>
        <p:txBody>
          <a:bodyPr rtlCol="0"/>
          <a:lstStyle/>
          <a:p>
            <a:pPr>
              <a:defRPr/>
            </a:pPr>
            <a:fld id="{CEEB5C00-4A05-4675-9730-2B620337533D}" type="slidenum">
              <a:rPr lang="zh-CN" altLang="en-US" smtClean="0"/>
              <a:t>‹#›</a:t>
            </a:fld>
            <a:endParaRPr lang="zh-CN" altLang="en-US"/>
          </a:p>
        </p:txBody>
      </p:sp>
      <p:sp>
        <p:nvSpPr>
          <p:cNvPr id="21" name="页脚占位符 20"/>
          <p:cNvSpPr>
            <a:spLocks noGrp="1"/>
          </p:cNvSpPr>
          <p:nvPr>
            <p:ph type="ftr" sz="quarter" idx="12"/>
          </p:nvPr>
        </p:nvSpPr>
        <p:spPr/>
        <p:txBody>
          <a:bodyPr rtlCol="0"/>
          <a:lstStyle/>
          <a:p>
            <a:pPr>
              <a:defRPr/>
            </a:pPr>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pPr>
              <a:defRPr/>
            </a:pPr>
            <a:fld id="{69124642-1AB7-4DD3-AA00-B914DCB027E4}" type="datetimeFigureOut">
              <a:rPr lang="zh-CN" altLang="en-US" smtClean="0"/>
              <a:t>2024-02-23</a:t>
            </a:fld>
            <a:endParaRPr lang="zh-CN" altLang="en-US"/>
          </a:p>
        </p:txBody>
      </p:sp>
      <p:sp>
        <p:nvSpPr>
          <p:cNvPr id="5" name="页脚占位符 4"/>
          <p:cNvSpPr>
            <a:spLocks noGrp="1"/>
          </p:cNvSpPr>
          <p:nvPr>
            <p:ph type="ftr" sz="quarter" idx="11"/>
          </p:nvPr>
        </p:nvSpPr>
        <p:spPr/>
        <p:txBody>
          <a:bodyPr/>
          <a:lstStyle/>
          <a:p>
            <a:pPr>
              <a:defRPr/>
            </a:pPr>
            <a:endParaRPr lang="zh-CN" altLang="en-US"/>
          </a:p>
        </p:txBody>
      </p:sp>
      <p:sp>
        <p:nvSpPr>
          <p:cNvPr id="6" name="灯片编号占位符 5"/>
          <p:cNvSpPr>
            <a:spLocks noGrp="1"/>
          </p:cNvSpPr>
          <p:nvPr>
            <p:ph type="sldNum" sz="quarter" idx="12"/>
          </p:nvPr>
        </p:nvSpPr>
        <p:spPr/>
        <p:txBody>
          <a:bodyPr/>
          <a:lstStyle/>
          <a:p>
            <a:pPr>
              <a:defRPr/>
            </a:pPr>
            <a:fld id="{1EC0D43F-9C66-44CB-A452-2C756D1A7D76}"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9"/>
            <a:ext cx="1676400" cy="5851525"/>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38"/>
            <a:ext cx="6019800"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pPr>
              <a:defRPr/>
            </a:pPr>
            <a:fld id="{45B64EB8-BC3F-4740-B3C4-C524EDBD560F}" type="datetimeFigureOut">
              <a:rPr lang="zh-CN" altLang="en-US" smtClean="0"/>
              <a:t>2024-02-23</a:t>
            </a:fld>
            <a:endParaRPr lang="zh-CN" altLang="en-US"/>
          </a:p>
        </p:txBody>
      </p:sp>
      <p:sp>
        <p:nvSpPr>
          <p:cNvPr id="5" name="页脚占位符 4"/>
          <p:cNvSpPr>
            <a:spLocks noGrp="1"/>
          </p:cNvSpPr>
          <p:nvPr>
            <p:ph type="ftr" sz="quarter" idx="11"/>
          </p:nvPr>
        </p:nvSpPr>
        <p:spPr/>
        <p:txBody>
          <a:bodyPr/>
          <a:lstStyle/>
          <a:p>
            <a:pPr>
              <a:defRPr/>
            </a:pPr>
            <a:endParaRPr lang="zh-CN" altLang="en-US"/>
          </a:p>
        </p:txBody>
      </p:sp>
      <p:sp>
        <p:nvSpPr>
          <p:cNvPr id="6" name="灯片编号占位符 5"/>
          <p:cNvSpPr>
            <a:spLocks noGrp="1"/>
          </p:cNvSpPr>
          <p:nvPr>
            <p:ph type="sldNum" sz="quarter" idx="12"/>
          </p:nvPr>
        </p:nvSpPr>
        <p:spPr/>
        <p:txBody>
          <a:bodyPr/>
          <a:lstStyle/>
          <a:p>
            <a:pPr>
              <a:defRPr/>
            </a:pPr>
            <a:fld id="{7653E4F9-D778-4562-AA61-D933F70DE5D6}"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6" name="直接连接符 15"/>
          <p:cNvSpPr>
            <a:spLocks noChangeShapeType="1"/>
          </p:cNvSpPr>
          <p:nvPr/>
        </p:nvSpPr>
        <p:spPr bwMode="auto">
          <a:xfrm flipH="1">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22" name="标题占位符 21"/>
          <p:cNvSpPr>
            <a:spLocks noGrp="1"/>
          </p:cNvSpPr>
          <p:nvPr>
            <p:ph type="title"/>
          </p:nvPr>
        </p:nvSpPr>
        <p:spPr>
          <a:xfrm>
            <a:off x="457200" y="274638"/>
            <a:ext cx="7467600" cy="1143000"/>
          </a:xfrm>
          <a:prstGeom prst="rect">
            <a:avLst/>
          </a:prstGeom>
        </p:spPr>
        <p:txBody>
          <a:bodyPr vert="horz" anchor="b">
            <a:normAutofit/>
          </a:bodyPr>
          <a:lstStyle/>
          <a:p>
            <a:r>
              <a:rPr kumimoji="0" lang="zh-CN" altLang="en-US" smtClean="0"/>
              <a:t>单击此处编辑母版标题样式</a:t>
            </a:r>
            <a:endParaRPr kumimoji="0" lang="en-US"/>
          </a:p>
        </p:txBody>
      </p:sp>
      <p:sp>
        <p:nvSpPr>
          <p:cNvPr id="13" name="文本占位符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14" name="日期占位符 13"/>
          <p:cNvSpPr>
            <a:spLocks noGrp="1"/>
          </p:cNvSpPr>
          <p:nvPr>
            <p:ph type="dt" sz="half" idx="2"/>
          </p:nvPr>
        </p:nvSpPr>
        <p:spPr>
          <a:xfrm rot="5400000">
            <a:off x="7589520" y="1081851"/>
            <a:ext cx="2011680" cy="384048"/>
          </a:xfrm>
          <a:prstGeom prst="rect">
            <a:avLst/>
          </a:prstGeom>
        </p:spPr>
        <p:txBody>
          <a:bodyPr vert="horz" anchor="ctr" anchorCtr="0"/>
          <a:lstStyle>
            <a:defPPr>
              <a:defRPr lang="zh-CN"/>
            </a:defPPr>
            <a:lvl1pPr algn="r" rtl="0" eaLnBrk="1" fontAlgn="base" latinLnBrk="0" hangingPunct="1">
              <a:spcBef>
                <a:spcPct val="0"/>
              </a:spcBef>
              <a:spcAft>
                <a:spcPct val="0"/>
              </a:spcAft>
              <a:defRPr kumimoji="0" sz="1200" kern="1200">
                <a:solidFill>
                  <a:schemeClr val="tx2"/>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defRPr/>
            </a:pPr>
            <a:fld id="{FF76B5BF-0215-41D1-B166-8FF8C6C80743}" type="datetimeFigureOut">
              <a:rPr lang="zh-CN" altLang="en-US" smtClean="0"/>
              <a:t>2024-02-23</a:t>
            </a:fld>
            <a:endParaRPr lang="zh-CN" altLang="en-US"/>
          </a:p>
        </p:txBody>
      </p:sp>
      <p:sp>
        <p:nvSpPr>
          <p:cNvPr id="3" name="页脚占位符 2"/>
          <p:cNvSpPr>
            <a:spLocks noGrp="1"/>
          </p:cNvSpPr>
          <p:nvPr>
            <p:ph type="ftr" sz="quarter" idx="3"/>
          </p:nvPr>
        </p:nvSpPr>
        <p:spPr>
          <a:xfrm rot="5400000">
            <a:off x="6990186" y="3737240"/>
            <a:ext cx="3200400" cy="365760"/>
          </a:xfrm>
          <a:prstGeom prst="rect">
            <a:avLst/>
          </a:prstGeom>
        </p:spPr>
        <p:txBody>
          <a:bodyPr vert="horz" anchor="ctr" anchorCtr="0"/>
          <a:lstStyle>
            <a:defPPr>
              <a:defRPr lang="zh-CN"/>
            </a:defPPr>
            <a:lvl1pPr algn="l" rtl="0" eaLnBrk="1" fontAlgn="base" latinLnBrk="0" hangingPunct="1">
              <a:spcBef>
                <a:spcPct val="0"/>
              </a:spcBef>
              <a:spcAft>
                <a:spcPct val="0"/>
              </a:spcAft>
              <a:defRPr kumimoji="0" sz="1200" kern="1200">
                <a:solidFill>
                  <a:schemeClr val="tx2"/>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defRPr/>
            </a:pPr>
            <a:endParaRPr lang="zh-CN" altLang="en-US"/>
          </a:p>
        </p:txBody>
      </p:sp>
      <p:sp>
        <p:nvSpPr>
          <p:cNvPr id="7" name="直接连接符 6"/>
          <p:cNvSpPr>
            <a:spLocks noChangeShapeType="1"/>
          </p:cNvSpPr>
          <p:nvPr/>
        </p:nvSpPr>
        <p:spPr bwMode="auto">
          <a:xfrm flipH="1">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9" name="直接连接符 8"/>
          <p:cNvSpPr>
            <a:spLocks noChangeShapeType="1"/>
          </p:cNvSpPr>
          <p:nvPr/>
        </p:nvSpPr>
        <p:spPr bwMode="auto">
          <a:xfrm flipH="1">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0" name="矩形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11" name="直接连接符 10"/>
          <p:cNvSpPr>
            <a:spLocks noChangeShapeType="1"/>
          </p:cNvSpPr>
          <p:nvPr/>
        </p:nvSpPr>
        <p:spPr bwMode="auto">
          <a:xfrm flipH="1">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endParaRPr kumimoji="0" lang="en-US"/>
          </a:p>
        </p:txBody>
      </p:sp>
      <p:sp>
        <p:nvSpPr>
          <p:cNvPr id="12" name="椭圆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gn="ctr" eaLnBrk="1" latinLnBrk="0" hangingPunct="1"/>
            <a:endParaRPr kumimoji="0" lang="en-US"/>
          </a:p>
        </p:txBody>
      </p:sp>
      <p:sp>
        <p:nvSpPr>
          <p:cNvPr id="23" name="灯片编号占位符 22"/>
          <p:cNvSpPr>
            <a:spLocks noGrp="1"/>
          </p:cNvSpPr>
          <p:nvPr>
            <p:ph type="sldNum" sz="quarter" idx="4"/>
          </p:nvPr>
        </p:nvSpPr>
        <p:spPr>
          <a:xfrm>
            <a:off x="8129016" y="5734050"/>
            <a:ext cx="609600" cy="521208"/>
          </a:xfrm>
          <a:prstGeom prst="rect">
            <a:avLst/>
          </a:prstGeom>
        </p:spPr>
        <p:txBody>
          <a:bodyPr vert="horz" anchor="ctr"/>
          <a:lstStyle>
            <a:defPPr>
              <a:defRPr lang="zh-CN"/>
            </a:defPPr>
            <a:lvl1pPr algn="ctr" rtl="0" eaLnBrk="1" fontAlgn="base" latinLnBrk="0" hangingPunct="1">
              <a:spcBef>
                <a:spcPct val="0"/>
              </a:spcBef>
              <a:spcAft>
                <a:spcPct val="0"/>
              </a:spcAft>
              <a:defRPr kumimoji="0" sz="1400" b="1" kern="1200">
                <a:solidFill>
                  <a:srgbClr val="FFFFFF"/>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defRPr/>
            </a:pPr>
            <a:fld id="{443B67D0-7DF9-4F2D-BEF5-2D28A05B865E}" type="slidenum">
              <a:rPr lang="zh-CN" altLang="en-US" smtClean="0"/>
              <a:t>‹#›</a:t>
            </a:fld>
            <a:endParaRPr lang="zh-CN" altLang="en-US"/>
          </a:p>
        </p:txBody>
      </p:sp>
      <p:pic>
        <p:nvPicPr>
          <p:cNvPr id="24"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panose="05000000000000000000"/>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panose="05020102010507070707"/>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panose="05000000000000000000"/>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panose="05000000000000000000"/>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panose="05020102010507070707"/>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panose="05000000000000000000"/>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wmf"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6.jpeg" /><Relationship Id="rId4" Type="http://schemas.openxmlformats.org/officeDocument/2006/relationships/hyperlink" Target="&#20185;&#21488;&#65306;&#40065;&#36805;&#30740;&#31350;&#30340;&#19968;&#20010;&#20851;&#38190;.htm" TargetMode="Ex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 Id="rId3" Type="http://schemas.openxmlformats.org/officeDocument/2006/relationships/image" Target="../media/image8.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8.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20141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Text Box 3"/>
          <p:cNvSpPr txBox="1">
            <a:spLocks noChangeArrowheads="1"/>
          </p:cNvSpPr>
          <p:nvPr/>
        </p:nvSpPr>
        <p:spPr bwMode="auto">
          <a:xfrm>
            <a:off x="6372200" y="995274"/>
            <a:ext cx="1569660" cy="5162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9000">
                <a:solidFill>
                  <a:srgbClr val="7030A0"/>
                </a:solidFill>
                <a:latin typeface="Arial" pitchFamily="34" charset="0"/>
                <a:ea typeface="华文琥珀" panose="02010800040101010101" pitchFamily="2" charset="-122"/>
              </a:rPr>
              <a:t>藤野</a:t>
            </a:r>
            <a:r>
              <a:rPr lang="zh-CN" altLang="en-US" sz="9000" smtClean="0">
                <a:solidFill>
                  <a:srgbClr val="7030A0"/>
                </a:solidFill>
                <a:latin typeface="Arial" pitchFamily="34" charset="0"/>
                <a:ea typeface="华文琥珀" panose="02010800040101010101" pitchFamily="2" charset="-122"/>
              </a:rPr>
              <a:t>先生</a:t>
            </a:r>
            <a:endParaRPr lang="zh-CN" altLang="en-US" sz="5400">
              <a:solidFill>
                <a:srgbClr val="7030A0"/>
              </a:solidFill>
              <a:latin typeface="Arial" pitchFamily="34" charset="0"/>
              <a:ea typeface="华文隶书" panose="02010800040101010101" pitchFamily="2" charset="-122"/>
            </a:endParaRPr>
          </a:p>
        </p:txBody>
      </p:sp>
      <p:pic>
        <p:nvPicPr>
          <p:cNvPr id="8195" name="Picture 6"/>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86204" y="908720"/>
            <a:ext cx="3887787" cy="490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矩形 1"/>
          <p:cNvSpPr/>
          <p:nvPr/>
        </p:nvSpPr>
        <p:spPr>
          <a:xfrm>
            <a:off x="5292080" y="5091461"/>
            <a:ext cx="1005403" cy="58477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3200" smtClean="0">
                <a:solidFill>
                  <a:srgbClr val="7030A0"/>
                </a:solidFill>
                <a:latin typeface="Arial" pitchFamily="34" charset="0"/>
                <a:ea typeface="华文隶书" panose="02010800040101010101" pitchFamily="2" charset="-122"/>
              </a:rPr>
              <a:t>鲁迅</a:t>
            </a:r>
            <a:endParaRPr lang="zh-CN" altLang="en-US" sz="3200">
              <a:solidFill>
                <a:srgbClr val="7030A0"/>
              </a:solidFill>
              <a:latin typeface="Arial" pitchFamily="34" charset="0"/>
              <a:ea typeface="华文隶书" panose="02010800040101010101" pitchFamily="2"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604" name="图片 2"/>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0" y="3541713"/>
            <a:ext cx="4067175" cy="3316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圆角矩形 2"/>
          <p:cNvSpPr/>
          <p:nvPr/>
        </p:nvSpPr>
        <p:spPr>
          <a:xfrm>
            <a:off x="143510" y="186055"/>
            <a:ext cx="3678555" cy="1215390"/>
          </a:xfrm>
          <a:prstGeom prst="roundRect">
            <a:avLst/>
          </a:prstGeom>
          <a:solidFill>
            <a:schemeClr val="accent1">
              <a:lumMod val="40000"/>
              <a:lumOff val="60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entury Schoolbook"/>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entury Schoolbook"/>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entury Schoolbook"/>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entury Schoolbook"/>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entury Schoolbook"/>
                <a:ea typeface="宋体" panose="02010600030101010101" pitchFamily="2" charset="-122"/>
                <a:cs typeface="+mn-cs"/>
              </a:defRPr>
            </a:lvl5pPr>
            <a:lvl6pPr marL="2286000" algn="l" defTabSz="914400" rtl="0" eaLnBrk="1" latinLnBrk="0" hangingPunct="1">
              <a:defRPr kern="1200">
                <a:solidFill>
                  <a:srgbClr val="FFFFFF"/>
                </a:solidFill>
                <a:latin typeface="Century Schoolbook"/>
                <a:ea typeface="宋体" panose="02010600030101010101" pitchFamily="2" charset="-122"/>
                <a:cs typeface="+mn-cs"/>
              </a:defRPr>
            </a:lvl6pPr>
            <a:lvl7pPr marL="2743200" algn="l" defTabSz="914400" rtl="0" eaLnBrk="1" latinLnBrk="0" hangingPunct="1">
              <a:defRPr kern="1200">
                <a:solidFill>
                  <a:srgbClr val="FFFFFF"/>
                </a:solidFill>
                <a:latin typeface="Century Schoolbook"/>
                <a:ea typeface="宋体" panose="02010600030101010101" pitchFamily="2" charset="-122"/>
                <a:cs typeface="+mn-cs"/>
              </a:defRPr>
            </a:lvl7pPr>
            <a:lvl8pPr marL="3200400" algn="l" defTabSz="914400" rtl="0" eaLnBrk="1" latinLnBrk="0" hangingPunct="1">
              <a:defRPr kern="1200">
                <a:solidFill>
                  <a:srgbClr val="FFFFFF"/>
                </a:solidFill>
                <a:latin typeface="Century Schoolbook"/>
                <a:ea typeface="宋体" panose="02010600030101010101" pitchFamily="2" charset="-122"/>
                <a:cs typeface="+mn-cs"/>
              </a:defRPr>
            </a:lvl8pPr>
            <a:lvl9pPr marL="3657600" algn="l" defTabSz="914400" rtl="0" eaLnBrk="1" latinLnBrk="0" hangingPunct="1">
              <a:defRPr kern="1200">
                <a:solidFill>
                  <a:srgbClr val="FFFFFF"/>
                </a:solidFill>
                <a:latin typeface="Century Schoolbook"/>
                <a:ea typeface="宋体" panose="02010600030101010101" pitchFamily="2" charset="-122"/>
                <a:cs typeface="+mn-cs"/>
              </a:defRPr>
            </a:lvl9pPr>
          </a:lstStyle>
          <a:p>
            <a:pPr algn="ctr"/>
            <a:r>
              <a:rPr lang="zh-CN" altLang="en-US" sz="5400" b="1"/>
              <a:t>学习目标</a:t>
            </a:r>
          </a:p>
        </p:txBody>
      </p:sp>
      <p:sp>
        <p:nvSpPr>
          <p:cNvPr id="4" name="文本框 3"/>
          <p:cNvSpPr txBox="1"/>
          <p:nvPr/>
        </p:nvSpPr>
        <p:spPr>
          <a:xfrm>
            <a:off x="971550" y="1793240"/>
            <a:ext cx="7005320" cy="3538220"/>
          </a:xfrm>
          <a:prstGeom prst="rect">
            <a:avLst/>
          </a:prstGeom>
          <a:noFill/>
        </p:spPr>
        <p:txBody>
          <a:bodyPr wrap="square" rtlCol="0">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r>
              <a:rPr lang="en-US" altLang="zh-CN" sz="2800" b="1"/>
              <a:t>  1.</a:t>
            </a:r>
            <a:r>
              <a:rPr lang="zh-CN" altLang="en-US" sz="2800" b="1"/>
              <a:t>理解课文中的词语含义，要求会写课后生字词。</a:t>
            </a:r>
          </a:p>
          <a:p>
            <a:endParaRPr lang="zh-CN" altLang="en-US" sz="2800" b="1"/>
          </a:p>
          <a:p>
            <a:r>
              <a:rPr lang="en-US" altLang="zh-CN" sz="2800" b="1"/>
              <a:t>  2.</a:t>
            </a:r>
            <a:r>
              <a:rPr lang="zh-CN" altLang="en-US" sz="2800" b="1"/>
              <a:t>梳理文章内容，把握回忆性散文的基本特点，学习本文双线并行的结构。</a:t>
            </a:r>
          </a:p>
          <a:p>
            <a:endParaRPr lang="zh-CN" altLang="en-US" sz="2800" b="1"/>
          </a:p>
          <a:p>
            <a:r>
              <a:rPr lang="en-US" altLang="zh-CN" sz="2800" b="1"/>
              <a:t>  3.</a:t>
            </a:r>
            <a:r>
              <a:rPr lang="zh-CN" altLang="en-US" sz="2800" b="1"/>
              <a:t>学习本文的描写方法，揣摩文中重点语句，体会作者强烈的爱国心和民族自尊心。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82948" name="Text Box 4"/>
          <p:cNvSpPr txBox="1">
            <a:spLocks noChangeArrowheads="1"/>
          </p:cNvSpPr>
          <p:nvPr/>
        </p:nvSpPr>
        <p:spPr bwMode="auto">
          <a:xfrm>
            <a:off x="755576" y="476250"/>
            <a:ext cx="4859338" cy="3478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2800" b="1">
                <a:ea typeface="华文中宋" panose="02010600040101010101" pitchFamily="2" charset="-122"/>
              </a:rPr>
              <a:t>      </a:t>
            </a:r>
            <a:r>
              <a:rPr lang="zh-CN" altLang="en-US" sz="3200" b="1">
                <a:solidFill>
                  <a:srgbClr val="CC3300"/>
                </a:solidFill>
                <a:ea typeface="华文中宋" panose="02010600040101010101" pitchFamily="2" charset="-122"/>
              </a:rPr>
              <a:t>鲁迅（1881—1936）伟大的文学家、思想家、革命家。生于浙江绍兴，原名周树人，字豫才，自第一篇小说《狂人日记》开始用鲁迅作笔名。</a:t>
            </a:r>
          </a:p>
          <a:p>
            <a:pPr eaLnBrk="1" hangingPunct="1"/>
            <a:endParaRPr lang="zh-CN" altLang="en-US" sz="2800" b="1">
              <a:solidFill>
                <a:srgbClr val="CC3300"/>
              </a:solidFill>
              <a:ea typeface="华文中宋" panose="02010600040101010101" pitchFamily="2" charset="-122"/>
            </a:endParaRPr>
          </a:p>
        </p:txBody>
      </p:sp>
      <p:sp>
        <p:nvSpPr>
          <p:cNvPr id="82949" name="Text Box 5"/>
          <p:cNvSpPr txBox="1">
            <a:spLocks noChangeArrowheads="1"/>
          </p:cNvSpPr>
          <p:nvPr/>
        </p:nvSpPr>
        <p:spPr bwMode="auto">
          <a:xfrm>
            <a:off x="755576" y="3737850"/>
            <a:ext cx="7272337" cy="25533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2800" b="1">
                <a:ea typeface="华文中宋" panose="02010600040101010101" pitchFamily="2" charset="-122"/>
              </a:rPr>
              <a:t>      </a:t>
            </a:r>
            <a:r>
              <a:rPr lang="zh-CN" altLang="en-US" sz="3200" b="1">
                <a:solidFill>
                  <a:srgbClr val="CC3300"/>
                </a:solidFill>
                <a:ea typeface="华文中宋" panose="02010600040101010101" pitchFamily="2" charset="-122"/>
              </a:rPr>
              <a:t>著名作品有：散文诗集：《野草》散文集：《朝花夕拾》小说集：</a:t>
            </a:r>
            <a:r>
              <a:rPr lang="en-US" altLang="zh-CN" sz="3200" b="1">
                <a:solidFill>
                  <a:srgbClr val="CC3300"/>
                </a:solidFill>
                <a:ea typeface="华文中宋" panose="02010600040101010101" pitchFamily="2" charset="-122"/>
              </a:rPr>
              <a:t>《</a:t>
            </a:r>
            <a:r>
              <a:rPr lang="zh-CN" altLang="en-US" sz="3200" b="1">
                <a:solidFill>
                  <a:srgbClr val="CC3300"/>
                </a:solidFill>
                <a:ea typeface="华文中宋" panose="02010600040101010101" pitchFamily="2" charset="-122"/>
              </a:rPr>
              <a:t>呐喊》、《彷徨》杂文集：《华盖集》、《坟》等。</a:t>
            </a:r>
            <a:endParaRPr lang="en-US" altLang="zh-CN" sz="3200" b="1">
              <a:solidFill>
                <a:srgbClr val="CC3300"/>
              </a:solidFill>
              <a:ea typeface="华文中宋" panose="02010600040101010101" pitchFamily="2" charset="-122"/>
            </a:endParaRPr>
          </a:p>
          <a:p>
            <a:pPr eaLnBrk="1" hangingPunct="1"/>
            <a:r>
              <a:rPr lang="en-US" altLang="zh-CN" sz="3200" b="1">
                <a:solidFill>
                  <a:srgbClr val="CC3300"/>
                </a:solidFill>
                <a:ea typeface="华文中宋" panose="02010600040101010101" pitchFamily="2" charset="-122"/>
              </a:rPr>
              <a:t>	</a:t>
            </a:r>
            <a:r>
              <a:rPr lang="zh-CN" altLang="en-US" sz="3200" b="1">
                <a:solidFill>
                  <a:srgbClr val="CC3300"/>
                </a:solidFill>
                <a:ea typeface="华文中宋" panose="02010600040101010101" pitchFamily="2" charset="-122"/>
              </a:rPr>
              <a:t>本文选自散文集《朝花夕拾》。</a:t>
            </a:r>
          </a:p>
        </p:txBody>
      </p:sp>
      <p:pic>
        <p:nvPicPr>
          <p:cNvPr id="9220" name="Picture 7"/>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3663" y="620713"/>
            <a:ext cx="1879600"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5" dur="500" fill="hold" grpId="0" nodeType="clickEffect">
                                  <p:stCondLst>
                                    <p:cond delay="0"/>
                                  </p:stCondLst>
                                  <p:childTnLst>
                                    <p:set>
                                      <p:cBhvr>
                                        <p:cTn id="6" dur="1" fill="hold">
                                          <p:stCondLst>
                                            <p:cond delay="0"/>
                                          </p:stCondLst>
                                        </p:cTn>
                                        <p:tgtEl>
                                          <p:spTgt spid="82948"/>
                                        </p:tgtEl>
                                        <p:attrNameLst>
                                          <p:attrName>style.visibility</p:attrName>
                                        </p:attrNameLst>
                                      </p:cBhvr>
                                      <p:to>
                                        <p:strVal val="visible"/>
                                      </p:to>
                                    </p:set>
                                    <p:animEffect transition="in" filter="checkerboard(down)">
                                      <p:cBhvr>
                                        <p:cTn id="7" dur="500"/>
                                        <p:tgtEl>
                                          <p:spTgt spid="8294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82949"/>
                                        </p:tgtEl>
                                        <p:attrNameLst>
                                          <p:attrName>style.visibility</p:attrName>
                                        </p:attrNameLst>
                                      </p:cBhvr>
                                      <p:to>
                                        <p:strVal val="visible"/>
                                      </p:to>
                                    </p:set>
                                    <p:animEffect transition="in" filter="checkerboard(across)">
                                      <p:cBhvr>
                                        <p:cTn id="12" dur="500"/>
                                        <p:tgtEl>
                                          <p:spTgt spid="829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8" grpId="0"/>
      <p:bldP spid="82949"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1" name="Text Box 1027"/>
          <p:cNvSpPr txBox="1">
            <a:spLocks noChangeArrowheads="1"/>
          </p:cNvSpPr>
          <p:nvPr/>
        </p:nvSpPr>
        <p:spPr bwMode="auto">
          <a:xfrm>
            <a:off x="1282700" y="188913"/>
            <a:ext cx="432752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3600" b="1">
                <a:solidFill>
                  <a:srgbClr val="000099"/>
                </a:solidFill>
                <a:ea typeface="华文中宋" panose="02010600040101010101" pitchFamily="2" charset="-122"/>
              </a:rPr>
              <a:t>鲁迅留学日本的经历</a:t>
            </a:r>
          </a:p>
        </p:txBody>
      </p:sp>
      <p:sp>
        <p:nvSpPr>
          <p:cNvPr id="63492" name="Text Box 1028"/>
          <p:cNvSpPr txBox="1">
            <a:spLocks noChangeArrowheads="1"/>
          </p:cNvSpPr>
          <p:nvPr/>
        </p:nvSpPr>
        <p:spPr bwMode="auto">
          <a:xfrm>
            <a:off x="646113" y="1076325"/>
            <a:ext cx="8382000" cy="1373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buClr>
                <a:srgbClr val="CC3300"/>
              </a:buClr>
              <a:buFont typeface="Wingdings" panose="05000000000000000000" pitchFamily="2" charset="2"/>
              <a:buChar char="v"/>
            </a:pPr>
            <a:r>
              <a:rPr lang="zh-CN" altLang="en-US" sz="2800" b="1">
                <a:ea typeface="华文中宋" panose="02010600040101010101" pitchFamily="2" charset="-122"/>
              </a:rPr>
              <a:t>1902年4月到日本，入东京弘文学院补习日语。</a:t>
            </a:r>
          </a:p>
          <a:p>
            <a:pPr eaLnBrk="1" hangingPunct="1">
              <a:buClr>
                <a:srgbClr val="000099"/>
              </a:buClr>
              <a:buFont typeface="Wingdings" panose="05000000000000000000" pitchFamily="2" charset="2"/>
              <a:buNone/>
            </a:pPr>
            <a:r>
              <a:rPr lang="zh-CN" altLang="en-US" sz="2800" b="1">
                <a:ea typeface="华文中宋" panose="02010600040101010101" pitchFamily="2" charset="-122"/>
              </a:rPr>
              <a:t>积极参加反清爱国活动，在《自题小像》诗中发</a:t>
            </a:r>
          </a:p>
          <a:p>
            <a:pPr eaLnBrk="1" hangingPunct="1">
              <a:buClr>
                <a:srgbClr val="000099"/>
              </a:buClr>
              <a:buFont typeface="Wingdings" panose="05000000000000000000" pitchFamily="2" charset="2"/>
              <a:buNone/>
            </a:pPr>
            <a:r>
              <a:rPr lang="zh-CN" altLang="en-US" sz="2800" b="1">
                <a:ea typeface="华文中宋" panose="02010600040101010101" pitchFamily="2" charset="-122"/>
              </a:rPr>
              <a:t>出“我以我血荐轩辕”的誓言。</a:t>
            </a:r>
          </a:p>
        </p:txBody>
      </p:sp>
      <p:sp>
        <p:nvSpPr>
          <p:cNvPr id="63495" name="Text Box 1031"/>
          <p:cNvSpPr txBox="1">
            <a:spLocks noChangeArrowheads="1"/>
          </p:cNvSpPr>
          <p:nvPr/>
        </p:nvSpPr>
        <p:spPr bwMode="auto">
          <a:xfrm>
            <a:off x="611188" y="2660650"/>
            <a:ext cx="825182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buClr>
                <a:srgbClr val="CC3300"/>
              </a:buClr>
              <a:buFont typeface="Wingdings" panose="05000000000000000000" pitchFamily="2" charset="2"/>
              <a:buChar char="v"/>
            </a:pPr>
            <a:r>
              <a:rPr lang="zh-CN" altLang="en-US" sz="2800" b="1">
                <a:ea typeface="华文中宋" panose="02010600040101010101" pitchFamily="2" charset="-122"/>
              </a:rPr>
              <a:t>1904年入仙台医学专门学校学医。两年后弃医</a:t>
            </a:r>
          </a:p>
          <a:p>
            <a:pPr eaLnBrk="1" hangingPunct="1">
              <a:buClr>
                <a:srgbClr val="CC3300"/>
              </a:buClr>
              <a:buFont typeface="Wingdings" panose="05000000000000000000" pitchFamily="2" charset="2"/>
              <a:buNone/>
            </a:pPr>
            <a:r>
              <a:rPr lang="zh-CN" altLang="en-US" sz="2800" b="1">
                <a:ea typeface="华文中宋" panose="02010600040101010101" pitchFamily="2" charset="-122"/>
              </a:rPr>
              <a:t>从文，想以改变国民精神入手，挽救民族危亡。</a:t>
            </a:r>
          </a:p>
        </p:txBody>
      </p:sp>
      <p:sp>
        <p:nvSpPr>
          <p:cNvPr id="63496" name="Text Box 1032"/>
          <p:cNvSpPr txBox="1">
            <a:spLocks noChangeArrowheads="1"/>
          </p:cNvSpPr>
          <p:nvPr/>
        </p:nvSpPr>
        <p:spPr bwMode="auto">
          <a:xfrm>
            <a:off x="611188" y="3789363"/>
            <a:ext cx="8243887"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buClr>
                <a:srgbClr val="CC3300"/>
              </a:buClr>
              <a:buFont typeface="Wingdings" panose="05000000000000000000" pitchFamily="2" charset="2"/>
              <a:buChar char="v"/>
            </a:pPr>
            <a:r>
              <a:rPr lang="zh-CN" altLang="en-US" sz="2800" b="1">
                <a:ea typeface="华文中宋" panose="02010600040101010101" pitchFamily="2" charset="-122"/>
              </a:rPr>
              <a:t>1906年到东京开始文学活动，翻译介绍外国文</a:t>
            </a:r>
          </a:p>
          <a:p>
            <a:pPr eaLnBrk="1" hangingPunct="1">
              <a:buClr>
                <a:srgbClr val="CC3300"/>
              </a:buClr>
              <a:buFont typeface="Wingdings" panose="05000000000000000000" pitchFamily="2" charset="2"/>
              <a:buNone/>
            </a:pPr>
            <a:r>
              <a:rPr lang="zh-CN" altLang="en-US" sz="2800" b="1">
                <a:ea typeface="华文中宋" panose="02010600040101010101" pitchFamily="2" charset="-122"/>
              </a:rPr>
              <a:t>学作品，并写出《文化偏至论》等一系列论文</a:t>
            </a:r>
            <a:r>
              <a:rPr lang="zh-CN" altLang="en-US" b="1">
                <a:ea typeface="华文中宋" panose="02010600040101010101" pitchFamily="2" charset="-122"/>
              </a:rPr>
              <a:t>。</a:t>
            </a:r>
          </a:p>
        </p:txBody>
      </p:sp>
      <p:sp>
        <p:nvSpPr>
          <p:cNvPr id="63497" name="Text Box 1033"/>
          <p:cNvSpPr txBox="1">
            <a:spLocks noChangeArrowheads="1"/>
          </p:cNvSpPr>
          <p:nvPr/>
        </p:nvSpPr>
        <p:spPr bwMode="auto">
          <a:xfrm>
            <a:off x="611188" y="4845050"/>
            <a:ext cx="8410575"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buClr>
                <a:srgbClr val="CC3300"/>
              </a:buClr>
              <a:buFont typeface="Wingdings" panose="05000000000000000000" pitchFamily="2" charset="2"/>
              <a:buChar char="v"/>
            </a:pPr>
            <a:r>
              <a:rPr lang="zh-CN" altLang="en-US" sz="2800" b="1">
                <a:ea typeface="华文中宋" panose="02010600040101010101" pitchFamily="2" charset="-122"/>
              </a:rPr>
              <a:t>1908年从章太炎学《说文解字》，加入光复会。</a:t>
            </a:r>
          </a:p>
        </p:txBody>
      </p:sp>
      <p:sp>
        <p:nvSpPr>
          <p:cNvPr id="63498" name="Text Box 1034"/>
          <p:cNvSpPr txBox="1">
            <a:spLocks noChangeArrowheads="1"/>
          </p:cNvSpPr>
          <p:nvPr/>
        </p:nvSpPr>
        <p:spPr bwMode="auto">
          <a:xfrm>
            <a:off x="611188" y="5576888"/>
            <a:ext cx="5153025"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buClr>
                <a:srgbClr val="CC3300"/>
              </a:buClr>
              <a:buFont typeface="Wingdings" panose="05000000000000000000" pitchFamily="2" charset="2"/>
              <a:buChar char="v"/>
            </a:pPr>
            <a:r>
              <a:rPr lang="zh-CN" altLang="en-US" sz="2800" b="1">
                <a:ea typeface="华文中宋" panose="02010600040101010101" pitchFamily="2" charset="-122"/>
              </a:rPr>
              <a:t>1909年8月，从日本回国。</a:t>
            </a:r>
          </a:p>
        </p:txBody>
      </p:sp>
      <p:pic>
        <p:nvPicPr>
          <p:cNvPr id="63501" name="Picture 1037">
            <a:hlinkClick r:id="rId4"/>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05400" y="5364163"/>
            <a:ext cx="4038600" cy="1493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3491"/>
                                        </p:tgtEl>
                                        <p:attrNameLst>
                                          <p:attrName>style.visibility</p:attrName>
                                        </p:attrNameLst>
                                      </p:cBhvr>
                                      <p:to>
                                        <p:strVal val="visible"/>
                                      </p:to>
                                    </p:set>
                                    <p:animEffect transition="in" filter="blinds(horizontal)">
                                      <p:cBhvr>
                                        <p:cTn id="7" dur="500"/>
                                        <p:tgtEl>
                                          <p:spTgt spid="6349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37" dur="500" fill="hold" nodeType="clickEffect">
                                  <p:stCondLst>
                                    <p:cond delay="0"/>
                                  </p:stCondLst>
                                  <p:childTnLst>
                                    <p:set>
                                      <p:cBhvr>
                                        <p:cTn id="11" dur="1" fill="hold">
                                          <p:stCondLst>
                                            <p:cond delay="0"/>
                                          </p:stCondLst>
                                        </p:cTn>
                                        <p:tgtEl>
                                          <p:spTgt spid="63501"/>
                                        </p:tgtEl>
                                        <p:attrNameLst>
                                          <p:attrName>style.visibility</p:attrName>
                                        </p:attrNameLst>
                                      </p:cBhvr>
                                      <p:to>
                                        <p:strVal val="visible"/>
                                      </p:to>
                                    </p:set>
                                    <p:animEffect transition="in" filter="barn(outVertical)">
                                      <p:cBhvr>
                                        <p:cTn id="12" dur="500"/>
                                        <p:tgtEl>
                                          <p:spTgt spid="6350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16" dur="500" fill="hold" grpId="0" nodeType="clickEffect">
                                  <p:stCondLst>
                                    <p:cond delay="0"/>
                                  </p:stCondLst>
                                  <p:childTnLst>
                                    <p:set>
                                      <p:cBhvr>
                                        <p:cTn id="16" dur="1" fill="hold">
                                          <p:stCondLst>
                                            <p:cond delay="0"/>
                                          </p:stCondLst>
                                        </p:cTn>
                                        <p:tgtEl>
                                          <p:spTgt spid="63492"/>
                                        </p:tgtEl>
                                        <p:attrNameLst>
                                          <p:attrName>style.visibility</p:attrName>
                                        </p:attrNameLst>
                                      </p:cBhvr>
                                      <p:to>
                                        <p:strVal val="visible"/>
                                      </p:to>
                                    </p:set>
                                    <p:animEffect transition="in" filter="box(in)">
                                      <p:cBhvr>
                                        <p:cTn id="17" dur="500"/>
                                        <p:tgtEl>
                                          <p:spTgt spid="6349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5" presetClass="entr" presetSubtype="10" dur="500" fill="hold" grpId="0" nodeType="clickEffect">
                                  <p:stCondLst>
                                    <p:cond delay="0"/>
                                  </p:stCondLst>
                                  <p:childTnLst>
                                    <p:set>
                                      <p:cBhvr>
                                        <p:cTn id="21" dur="1" fill="hold">
                                          <p:stCondLst>
                                            <p:cond delay="0"/>
                                          </p:stCondLst>
                                        </p:cTn>
                                        <p:tgtEl>
                                          <p:spTgt spid="63495"/>
                                        </p:tgtEl>
                                        <p:attrNameLst>
                                          <p:attrName>style.visibility</p:attrName>
                                        </p:attrNameLst>
                                      </p:cBhvr>
                                      <p:to>
                                        <p:strVal val="visible"/>
                                      </p:to>
                                    </p:set>
                                    <p:animEffect transition="in" filter="checkerboard(across)">
                                      <p:cBhvr>
                                        <p:cTn id="22" dur="500"/>
                                        <p:tgtEl>
                                          <p:spTgt spid="6349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9" presetClass="entr" presetSubtype="0" dur="500" fill="hold" grpId="0" nodeType="clickEffect">
                                  <p:stCondLst>
                                    <p:cond delay="0"/>
                                  </p:stCondLst>
                                  <p:childTnLst>
                                    <p:set>
                                      <p:cBhvr>
                                        <p:cTn id="26" dur="1" fill="hold">
                                          <p:stCondLst>
                                            <p:cond delay="0"/>
                                          </p:stCondLst>
                                        </p:cTn>
                                        <p:tgtEl>
                                          <p:spTgt spid="63496"/>
                                        </p:tgtEl>
                                        <p:attrNameLst>
                                          <p:attrName>style.visibility</p:attrName>
                                        </p:attrNameLst>
                                      </p:cBhvr>
                                      <p:to>
                                        <p:strVal val="visible"/>
                                      </p:to>
                                    </p:set>
                                    <p:animEffect transition="in" filter="dissolve">
                                      <p:cBhvr>
                                        <p:cTn id="27" dur="500"/>
                                        <p:tgtEl>
                                          <p:spTgt spid="63496"/>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4" presetClass="entr" presetSubtype="10" dur="500" fill="hold" grpId="0" nodeType="clickEffect">
                                  <p:stCondLst>
                                    <p:cond delay="0"/>
                                  </p:stCondLst>
                                  <p:childTnLst>
                                    <p:set>
                                      <p:cBhvr>
                                        <p:cTn id="31" dur="1" fill="hold">
                                          <p:stCondLst>
                                            <p:cond delay="0"/>
                                          </p:stCondLst>
                                        </p:cTn>
                                        <p:tgtEl>
                                          <p:spTgt spid="63497"/>
                                        </p:tgtEl>
                                        <p:attrNameLst>
                                          <p:attrName>style.visibility</p:attrName>
                                        </p:attrNameLst>
                                      </p:cBhvr>
                                      <p:to>
                                        <p:strVal val="visible"/>
                                      </p:to>
                                    </p:set>
                                    <p:animEffect transition="in" filter="randombar(horizontal)">
                                      <p:cBhvr>
                                        <p:cTn id="32" dur="500"/>
                                        <p:tgtEl>
                                          <p:spTgt spid="63497"/>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6" presetClass="entr" presetSubtype="37" dur="500" fill="hold" grpId="0" nodeType="clickEffect">
                                  <p:stCondLst>
                                    <p:cond delay="0"/>
                                  </p:stCondLst>
                                  <p:childTnLst>
                                    <p:set>
                                      <p:cBhvr>
                                        <p:cTn id="36" dur="1" fill="hold">
                                          <p:stCondLst>
                                            <p:cond delay="0"/>
                                          </p:stCondLst>
                                        </p:cTn>
                                        <p:tgtEl>
                                          <p:spTgt spid="63498"/>
                                        </p:tgtEl>
                                        <p:attrNameLst>
                                          <p:attrName>style.visibility</p:attrName>
                                        </p:attrNameLst>
                                      </p:cBhvr>
                                      <p:to>
                                        <p:strVal val="visible"/>
                                      </p:to>
                                    </p:set>
                                    <p:animEffect transition="in" filter="barn(outVertical)">
                                      <p:cBhvr>
                                        <p:cTn id="37" dur="500"/>
                                        <p:tgtEl>
                                          <p:spTgt spid="634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p:bldP spid="63492" grpId="0"/>
      <p:bldP spid="63495" grpId="0"/>
      <p:bldP spid="63496" grpId="0"/>
      <p:bldP spid="63497" grpId="0"/>
      <p:bldP spid="6349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971" name="Picture 1027"/>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8625" y="457200"/>
            <a:ext cx="3311525"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矩形 5"/>
          <p:cNvSpPr/>
          <p:nvPr/>
        </p:nvSpPr>
        <p:spPr>
          <a:xfrm>
            <a:off x="252205" y="606472"/>
            <a:ext cx="3061253" cy="1015663"/>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nSpc>
                <a:spcPct val="150000"/>
              </a:lnSpc>
            </a:pPr>
            <a:r>
              <a:rPr lang="zh-CN" altLang="en-US" sz="4000" b="1">
                <a:solidFill>
                  <a:srgbClr val="C00000"/>
                </a:solidFill>
                <a:latin typeface="华文中宋" panose="02010600040101010101" pitchFamily="2" charset="-122"/>
                <a:ea typeface="华文中宋" panose="02010600040101010101" pitchFamily="2" charset="-122"/>
              </a:rPr>
              <a:t> 背景链接</a:t>
            </a:r>
          </a:p>
        </p:txBody>
      </p:sp>
      <p:sp>
        <p:nvSpPr>
          <p:cNvPr id="4" name="矩形 3"/>
          <p:cNvSpPr/>
          <p:nvPr/>
        </p:nvSpPr>
        <p:spPr>
          <a:xfrm>
            <a:off x="43457" y="1699820"/>
            <a:ext cx="5201478" cy="424624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marL="285750" indent="-285750">
              <a:lnSpc>
                <a:spcPct val="150000"/>
              </a:lnSpc>
              <a:buFont typeface="Wingdings" panose="05000000000000000000" pitchFamily="2" charset="2"/>
              <a:buChar char="ü"/>
            </a:pPr>
            <a:r>
              <a:rPr lang="en-US" altLang="zh-CN" sz="1800">
                <a:latin typeface="华文中宋" panose="02010600040101010101" pitchFamily="2" charset="-122"/>
                <a:ea typeface="华文中宋" panose="02010600040101010101" pitchFamily="2" charset="-122"/>
              </a:rPr>
              <a:t>1902</a:t>
            </a:r>
            <a:r>
              <a:rPr lang="zh-CN" altLang="en-US" sz="1800">
                <a:latin typeface="华文中宋" panose="02010600040101010101" pitchFamily="2" charset="-122"/>
                <a:ea typeface="华文中宋" panose="02010600040101010101" pitchFamily="2" charset="-122"/>
              </a:rPr>
              <a:t>年</a:t>
            </a:r>
            <a:r>
              <a:rPr lang="en-US" altLang="zh-CN" sz="1800">
                <a:latin typeface="华文中宋" panose="02010600040101010101" pitchFamily="2" charset="-122"/>
                <a:ea typeface="华文中宋" panose="02010600040101010101" pitchFamily="2" charset="-122"/>
              </a:rPr>
              <a:t>4</a:t>
            </a:r>
            <a:r>
              <a:rPr lang="zh-CN" altLang="en-US" sz="1800">
                <a:latin typeface="华文中宋" panose="02010600040101010101" pitchFamily="2" charset="-122"/>
                <a:ea typeface="华文中宋" panose="02010600040101010101" pitchFamily="2" charset="-122"/>
              </a:rPr>
              <a:t>月，鲁迅为了寻求救国救民的真理，到日本留学。</a:t>
            </a:r>
            <a:endParaRPr lang="en-US" altLang="zh-CN" sz="1800">
              <a:latin typeface="华文中宋" panose="02010600040101010101" pitchFamily="2" charset="-122"/>
              <a:ea typeface="华文中宋" panose="02010600040101010101" pitchFamily="2" charset="-122"/>
            </a:endParaRPr>
          </a:p>
          <a:p>
            <a:pPr marL="285750" indent="-285750">
              <a:lnSpc>
                <a:spcPct val="150000"/>
              </a:lnSpc>
              <a:buFont typeface="Wingdings" panose="05000000000000000000" pitchFamily="2" charset="2"/>
              <a:buChar char="ü"/>
            </a:pPr>
            <a:r>
              <a:rPr lang="en-US" altLang="zh-CN" sz="1800">
                <a:latin typeface="华文中宋" panose="02010600040101010101" pitchFamily="2" charset="-122"/>
                <a:ea typeface="华文中宋" panose="02010600040101010101" pitchFamily="2" charset="-122"/>
              </a:rPr>
              <a:t>1904</a:t>
            </a:r>
            <a:r>
              <a:rPr lang="zh-CN" altLang="en-US" sz="1800">
                <a:latin typeface="华文中宋" panose="02010600040101010101" pitchFamily="2" charset="-122"/>
                <a:ea typeface="华文中宋" panose="02010600040101010101" pitchFamily="2" charset="-122"/>
              </a:rPr>
              <a:t>年入仙台医学专门学校学医，想通过医学达到改造国家的目的。在此期间他结识了藤野先生，并与其建立了深厚的友谊。同时，鲁迅的思想也发生了巨大的转变，弃医从文，想从改变国民精神入手，挽救民族危亡。</a:t>
            </a:r>
            <a:endParaRPr lang="en-US" altLang="zh-CN" sz="1800">
              <a:latin typeface="华文中宋" panose="02010600040101010101" pitchFamily="2" charset="-122"/>
              <a:ea typeface="华文中宋" panose="02010600040101010101" pitchFamily="2" charset="-122"/>
            </a:endParaRPr>
          </a:p>
          <a:p>
            <a:pPr marL="285750" indent="-285750">
              <a:lnSpc>
                <a:spcPct val="150000"/>
              </a:lnSpc>
              <a:buFont typeface="Wingdings" panose="05000000000000000000" pitchFamily="2" charset="2"/>
              <a:buChar char="ü"/>
            </a:pPr>
            <a:r>
              <a:rPr lang="en-US" altLang="zh-CN" sz="1800">
                <a:latin typeface="华文中宋" panose="02010600040101010101" pitchFamily="2" charset="-122"/>
                <a:ea typeface="华文中宋" panose="02010600040101010101" pitchFamily="2" charset="-122"/>
              </a:rPr>
              <a:t>20</a:t>
            </a:r>
            <a:r>
              <a:rPr lang="zh-CN" altLang="en-US" sz="1800">
                <a:latin typeface="华文中宋" panose="02010600040101010101" pitchFamily="2" charset="-122"/>
                <a:ea typeface="华文中宋" panose="02010600040101010101" pitchFamily="2" charset="-122"/>
              </a:rPr>
              <a:t>年后，鲁迅在反动军阀和御用文人的迫害下，离开北京，来到厦门。</a:t>
            </a:r>
            <a:r>
              <a:rPr lang="en-US" altLang="zh-CN" sz="1800">
                <a:latin typeface="华文中宋" panose="02010600040101010101" pitchFamily="2" charset="-122"/>
                <a:ea typeface="华文中宋" panose="02010600040101010101" pitchFamily="2" charset="-122"/>
              </a:rPr>
              <a:t>《</a:t>
            </a:r>
            <a:r>
              <a:rPr lang="zh-CN" altLang="en-US" sz="1800">
                <a:latin typeface="华文中宋" panose="02010600040101010101" pitchFamily="2" charset="-122"/>
                <a:ea typeface="华文中宋" panose="02010600040101010101" pitchFamily="2" charset="-122"/>
              </a:rPr>
              <a:t>藤野先生</a:t>
            </a:r>
            <a:r>
              <a:rPr lang="en-US" altLang="zh-CN" sz="1800">
                <a:latin typeface="华文中宋" panose="02010600040101010101" pitchFamily="2" charset="-122"/>
                <a:ea typeface="华文中宋" panose="02010600040101010101" pitchFamily="2" charset="-122"/>
              </a:rPr>
              <a:t>》</a:t>
            </a:r>
            <a:r>
              <a:rPr lang="zh-CN" altLang="en-US" sz="1800">
                <a:latin typeface="华文中宋" panose="02010600040101010101" pitchFamily="2" charset="-122"/>
                <a:ea typeface="华文中宋" panose="02010600040101010101" pitchFamily="2" charset="-122"/>
              </a:rPr>
              <a:t>就是这时在厦门大学写的，作为对藤野先生永久的纪念。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nodeType="clickEffect">
                                  <p:stCondLst>
                                    <p:cond delay="0"/>
                                  </p:stCondLst>
                                  <p:childTnLst>
                                    <p:set>
                                      <p:cBhvr>
                                        <p:cTn id="6" dur="1" fill="hold">
                                          <p:stCondLst>
                                            <p:cond delay="0"/>
                                          </p:stCondLst>
                                        </p:cTn>
                                        <p:tgtEl>
                                          <p:spTgt spid="83971"/>
                                        </p:tgtEl>
                                        <p:attrNameLst>
                                          <p:attrName>style.visibility</p:attrName>
                                        </p:attrNameLst>
                                      </p:cBhvr>
                                      <p:to>
                                        <p:strVal val="visible"/>
                                      </p:to>
                                    </p:set>
                                    <p:animEffect transition="in" filter="dissolve">
                                      <p:cBhvr>
                                        <p:cTn id="7" dur="500"/>
                                        <p:tgtEl>
                                          <p:spTgt spid="83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954156" y="2149931"/>
            <a:ext cx="7523922" cy="1529715"/>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nSpc>
                <a:spcPct val="120000"/>
              </a:lnSpc>
            </a:pPr>
            <a:r>
              <a:rPr lang="zh-CN" altLang="en-US" sz="1500" b="1">
                <a:solidFill>
                  <a:srgbClr val="C00000"/>
                </a:solidFill>
                <a:latin typeface="华文中宋" panose="02010600040101010101" pitchFamily="2" charset="-122"/>
                <a:ea typeface="华文中宋" panose="02010600040101010101" pitchFamily="2" charset="-122"/>
              </a:rPr>
              <a:t>现代散文  </a:t>
            </a:r>
            <a:endParaRPr lang="en-US" altLang="zh-CN" sz="1500" b="1">
              <a:solidFill>
                <a:srgbClr val="C00000"/>
              </a:solidFill>
              <a:latin typeface="华文中宋" panose="02010600040101010101" pitchFamily="2" charset="-122"/>
              <a:ea typeface="华文中宋" panose="02010600040101010101" pitchFamily="2" charset="-122"/>
            </a:endParaRPr>
          </a:p>
          <a:p>
            <a:pPr>
              <a:lnSpc>
                <a:spcPct val="120000"/>
              </a:lnSpc>
            </a:pPr>
            <a:r>
              <a:rPr lang="zh-CN" altLang="en-US" sz="1200">
                <a:latin typeface="华文中宋" panose="02010600040101010101" pitchFamily="2" charset="-122"/>
                <a:ea typeface="华文中宋" panose="02010600040101010101" pitchFamily="2" charset="-122"/>
              </a:rPr>
              <a:t>是指与小说、诗歌、戏剧并列的一种文学体裁，对它又有广义和狭义两种理解。</a:t>
            </a:r>
          </a:p>
          <a:p>
            <a:pPr>
              <a:lnSpc>
                <a:spcPct val="120000"/>
              </a:lnSpc>
            </a:pPr>
            <a:endParaRPr lang="en-US" altLang="zh-CN" sz="1200">
              <a:latin typeface="华文中宋" panose="02010600040101010101" pitchFamily="2" charset="-122"/>
              <a:ea typeface="华文中宋" panose="02010600040101010101" pitchFamily="2" charset="-122"/>
            </a:endParaRPr>
          </a:p>
          <a:p>
            <a:pPr>
              <a:lnSpc>
                <a:spcPct val="120000"/>
              </a:lnSpc>
            </a:pPr>
            <a:r>
              <a:rPr lang="zh-CN" altLang="en-US" sz="1500" b="1">
                <a:solidFill>
                  <a:srgbClr val="C00000"/>
                </a:solidFill>
                <a:latin typeface="华文中宋" panose="02010600040101010101" pitchFamily="2" charset="-122"/>
                <a:ea typeface="华文中宋" panose="02010600040101010101" pitchFamily="2" charset="-122"/>
              </a:rPr>
              <a:t>广义的散文</a:t>
            </a:r>
            <a:endParaRPr lang="en-US" altLang="zh-CN" sz="1500" b="1">
              <a:solidFill>
                <a:srgbClr val="C00000"/>
              </a:solidFill>
              <a:latin typeface="华文中宋" panose="02010600040101010101" pitchFamily="2" charset="-122"/>
              <a:ea typeface="华文中宋" panose="02010600040101010101" pitchFamily="2" charset="-122"/>
            </a:endParaRPr>
          </a:p>
          <a:p>
            <a:pPr>
              <a:lnSpc>
                <a:spcPct val="120000"/>
              </a:lnSpc>
            </a:pPr>
            <a:r>
              <a:rPr lang="zh-CN" altLang="en-US" sz="1200">
                <a:latin typeface="华文中宋" panose="02010600040101010101" pitchFamily="2" charset="-122"/>
                <a:ea typeface="华文中宋" panose="02010600040101010101" pitchFamily="2" charset="-122"/>
              </a:rPr>
              <a:t>是指诗歌、小说、戏剧以外的所有具有文学性的散行文章。除以议论抒情为主的散文外，还包括通讯、报告文学、随笔杂文、回忆录、传记等文体。随着写作学科的发展，许多文体自立门户，散文的范围日益缩小。</a:t>
            </a:r>
          </a:p>
        </p:txBody>
      </p:sp>
      <p:sp>
        <p:nvSpPr>
          <p:cNvPr id="3" name="矩形 2"/>
          <p:cNvSpPr/>
          <p:nvPr/>
        </p:nvSpPr>
        <p:spPr>
          <a:xfrm>
            <a:off x="863083" y="1436852"/>
            <a:ext cx="1866900" cy="59880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r>
              <a:rPr lang="zh-CN" altLang="en-US" sz="3300" b="1">
                <a:solidFill>
                  <a:srgbClr val="C00000"/>
                </a:solidFill>
                <a:latin typeface="华文中宋" panose="02010600040101010101" pitchFamily="2" charset="-122"/>
                <a:ea typeface="华文中宋" panose="02010600040101010101" pitchFamily="2" charset="-122"/>
              </a:rPr>
              <a:t>文体知识</a:t>
            </a:r>
          </a:p>
        </p:txBody>
      </p:sp>
      <p:sp>
        <p:nvSpPr>
          <p:cNvPr id="4" name="矩形 3"/>
          <p:cNvSpPr/>
          <p:nvPr/>
        </p:nvSpPr>
        <p:spPr>
          <a:xfrm>
            <a:off x="954156" y="3812392"/>
            <a:ext cx="7345018" cy="589280"/>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a:lnSpc>
                <a:spcPct val="120000"/>
              </a:lnSpc>
            </a:pPr>
            <a:r>
              <a:rPr lang="zh-CN" altLang="en-US" sz="1500" b="1">
                <a:solidFill>
                  <a:srgbClr val="C00000"/>
                </a:solidFill>
                <a:latin typeface="华文中宋" panose="02010600040101010101" pitchFamily="2" charset="-122"/>
                <a:ea typeface="华文中宋" panose="02010600040101010101" pitchFamily="2" charset="-122"/>
              </a:rPr>
              <a:t>狭义的散文</a:t>
            </a:r>
            <a:endParaRPr lang="en-US" altLang="zh-CN" sz="1500" b="1">
              <a:solidFill>
                <a:srgbClr val="C00000"/>
              </a:solidFill>
              <a:latin typeface="华文中宋" panose="02010600040101010101" pitchFamily="2" charset="-122"/>
              <a:ea typeface="华文中宋" panose="02010600040101010101" pitchFamily="2" charset="-122"/>
            </a:endParaRPr>
          </a:p>
          <a:p>
            <a:pPr>
              <a:lnSpc>
                <a:spcPct val="120000"/>
              </a:lnSpc>
            </a:pPr>
            <a:r>
              <a:rPr lang="zh-CN" altLang="en-US" sz="1200">
                <a:latin typeface="华文中宋" panose="02010600040101010101" pitchFamily="2" charset="-122"/>
                <a:ea typeface="华文中宋" panose="02010600040101010101" pitchFamily="2" charset="-122"/>
              </a:rPr>
              <a:t>是指文艺性散文，它是一种以记叙或抒情为主，取材广泛、笔法灵活、篇幅短小、情文并茂的文学样式。</a:t>
            </a:r>
          </a:p>
        </p:txBody>
      </p:sp>
      <p:grpSp>
        <p:nvGrpSpPr>
          <p:cNvPr id="12" name="组合 11"/>
          <p:cNvGrpSpPr/>
          <p:nvPr/>
        </p:nvGrpSpPr>
        <p:grpSpPr>
          <a:xfrm>
            <a:off x="0" y="4813024"/>
            <a:ext cx="9144000" cy="800100"/>
            <a:chOff x="0" y="5274365"/>
            <a:chExt cx="12192000" cy="1066800"/>
          </a:xfrm>
        </p:grpSpPr>
        <p:sp>
          <p:nvSpPr>
            <p:cNvPr id="11" name="矩形 10"/>
            <p:cNvSpPr/>
            <p:nvPr/>
          </p:nvSpPr>
          <p:spPr>
            <a:xfrm>
              <a:off x="0" y="5274365"/>
              <a:ext cx="12192000" cy="1066800"/>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entury Schoolbook"/>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entury Schoolbook"/>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entury Schoolbook"/>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entury Schoolbook"/>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entury Schoolbook"/>
                  <a:ea typeface="宋体" panose="02010600030101010101" pitchFamily="2" charset="-122"/>
                  <a:cs typeface="+mn-cs"/>
                </a:defRPr>
              </a:lvl5pPr>
              <a:lvl6pPr marL="2286000" algn="l" defTabSz="914400" rtl="0" eaLnBrk="1" latinLnBrk="0" hangingPunct="1">
                <a:defRPr kern="1200">
                  <a:solidFill>
                    <a:srgbClr val="FFFFFF"/>
                  </a:solidFill>
                  <a:latin typeface="Century Schoolbook"/>
                  <a:ea typeface="宋体" panose="02010600030101010101" pitchFamily="2" charset="-122"/>
                  <a:cs typeface="+mn-cs"/>
                </a:defRPr>
              </a:lvl6pPr>
              <a:lvl7pPr marL="2743200" algn="l" defTabSz="914400" rtl="0" eaLnBrk="1" latinLnBrk="0" hangingPunct="1">
                <a:defRPr kern="1200">
                  <a:solidFill>
                    <a:srgbClr val="FFFFFF"/>
                  </a:solidFill>
                  <a:latin typeface="Century Schoolbook"/>
                  <a:ea typeface="宋体" panose="02010600030101010101" pitchFamily="2" charset="-122"/>
                  <a:cs typeface="+mn-cs"/>
                </a:defRPr>
              </a:lvl7pPr>
              <a:lvl8pPr marL="3200400" algn="l" defTabSz="914400" rtl="0" eaLnBrk="1" latinLnBrk="0" hangingPunct="1">
                <a:defRPr kern="1200">
                  <a:solidFill>
                    <a:srgbClr val="FFFFFF"/>
                  </a:solidFill>
                  <a:latin typeface="Century Schoolbook"/>
                  <a:ea typeface="宋体" panose="02010600030101010101" pitchFamily="2" charset="-122"/>
                  <a:cs typeface="+mn-cs"/>
                </a:defRPr>
              </a:lvl8pPr>
              <a:lvl9pPr marL="3657600" algn="l" defTabSz="914400" rtl="0" eaLnBrk="1" latinLnBrk="0" hangingPunct="1">
                <a:defRPr kern="1200">
                  <a:solidFill>
                    <a:srgbClr val="FFFFFF"/>
                  </a:solidFill>
                  <a:latin typeface="Century Schoolbook"/>
                  <a:ea typeface="宋体" panose="02010600030101010101" pitchFamily="2" charset="-122"/>
                  <a:cs typeface="+mn-cs"/>
                </a:defRPr>
              </a:lvl9pPr>
            </a:lstStyle>
            <a:p>
              <a:pPr algn="ctr"/>
              <a:endParaRPr lang="zh-CN" altLang="en-US" sz="100"/>
            </a:p>
          </p:txBody>
        </p:sp>
        <p:sp>
          <p:nvSpPr>
            <p:cNvPr id="5" name="矩形 4"/>
            <p:cNvSpPr/>
            <p:nvPr/>
          </p:nvSpPr>
          <p:spPr>
            <a:xfrm>
              <a:off x="990600" y="5569996"/>
              <a:ext cx="10210800" cy="429260"/>
            </a:xfrm>
            <a:prstGeom prst="rect">
              <a:avLst/>
            </a:prstGeom>
          </p:spPr>
          <p:txBody>
            <a:bodyPr wrap="squar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r>
                <a:rPr lang="zh-CN" altLang="en-US" sz="1500">
                  <a:solidFill>
                    <a:schemeClr val="bg1"/>
                  </a:solidFill>
                  <a:latin typeface="华文中宋" panose="02010600040101010101" pitchFamily="2" charset="-122"/>
                  <a:ea typeface="华文中宋" panose="02010600040101010101" pitchFamily="2" charset="-122"/>
                </a:rPr>
                <a:t> 散文的特征包括：较强的纪实性、取材的广泛性、形式的灵活性、诗意浓郁、语言优美。</a:t>
              </a:r>
            </a:p>
          </p:txBody>
        </p:sp>
      </p:grpSp>
      <p:cxnSp>
        <p:nvCxnSpPr>
          <p:cNvPr id="7" name="直接连接符 6"/>
          <p:cNvCxnSpPr/>
          <p:nvPr/>
        </p:nvCxnSpPr>
        <p:spPr>
          <a:xfrm>
            <a:off x="946703" y="2094672"/>
            <a:ext cx="7250596"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946703" y="2815259"/>
            <a:ext cx="7250596"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946703" y="3754508"/>
            <a:ext cx="7250596"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946703" y="4544669"/>
            <a:ext cx="7250596" cy="0"/>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 name="组合 25"/>
          <p:cNvGrpSpPr/>
          <p:nvPr/>
        </p:nvGrpSpPr>
        <p:grpSpPr>
          <a:xfrm>
            <a:off x="3059147" y="1330928"/>
            <a:ext cx="2924458" cy="653763"/>
            <a:chOff x="4078863" y="631570"/>
            <a:chExt cx="3899277" cy="871684"/>
          </a:xfrm>
        </p:grpSpPr>
        <p:sp>
          <p:nvSpPr>
            <p:cNvPr id="6" name="圆角矩形 5"/>
            <p:cNvSpPr/>
            <p:nvPr/>
          </p:nvSpPr>
          <p:spPr>
            <a:xfrm>
              <a:off x="4078863" y="631570"/>
              <a:ext cx="3899277" cy="871684"/>
            </a:xfrm>
            <a:prstGeom prst="roundRect">
              <a:avLst>
                <a:gd name="adj"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entury Schoolbook"/>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entury Schoolbook"/>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entury Schoolbook"/>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entury Schoolbook"/>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entury Schoolbook"/>
                  <a:ea typeface="宋体" panose="02010600030101010101" pitchFamily="2" charset="-122"/>
                  <a:cs typeface="+mn-cs"/>
                </a:defRPr>
              </a:lvl5pPr>
              <a:lvl6pPr marL="2286000" algn="l" defTabSz="914400" rtl="0" eaLnBrk="1" latinLnBrk="0" hangingPunct="1">
                <a:defRPr kern="1200">
                  <a:solidFill>
                    <a:srgbClr val="FFFFFF"/>
                  </a:solidFill>
                  <a:latin typeface="Century Schoolbook"/>
                  <a:ea typeface="宋体" panose="02010600030101010101" pitchFamily="2" charset="-122"/>
                  <a:cs typeface="+mn-cs"/>
                </a:defRPr>
              </a:lvl6pPr>
              <a:lvl7pPr marL="2743200" algn="l" defTabSz="914400" rtl="0" eaLnBrk="1" latinLnBrk="0" hangingPunct="1">
                <a:defRPr kern="1200">
                  <a:solidFill>
                    <a:srgbClr val="FFFFFF"/>
                  </a:solidFill>
                  <a:latin typeface="Century Schoolbook"/>
                  <a:ea typeface="宋体" panose="02010600030101010101" pitchFamily="2" charset="-122"/>
                  <a:cs typeface="+mn-cs"/>
                </a:defRPr>
              </a:lvl7pPr>
              <a:lvl8pPr marL="3200400" algn="l" defTabSz="914400" rtl="0" eaLnBrk="1" latinLnBrk="0" hangingPunct="1">
                <a:defRPr kern="1200">
                  <a:solidFill>
                    <a:srgbClr val="FFFFFF"/>
                  </a:solidFill>
                  <a:latin typeface="Century Schoolbook"/>
                  <a:ea typeface="宋体" panose="02010600030101010101" pitchFamily="2" charset="-122"/>
                  <a:cs typeface="+mn-cs"/>
                </a:defRPr>
              </a:lvl8pPr>
              <a:lvl9pPr marL="3657600" algn="l" defTabSz="914400" rtl="0" eaLnBrk="1" latinLnBrk="0" hangingPunct="1">
                <a:defRPr kern="1200">
                  <a:solidFill>
                    <a:srgbClr val="FFFFFF"/>
                  </a:solidFill>
                  <a:latin typeface="Century Schoolbook"/>
                  <a:ea typeface="宋体" panose="02010600030101010101" pitchFamily="2" charset="-122"/>
                  <a:cs typeface="+mn-cs"/>
                </a:defRPr>
              </a:lvl9pPr>
            </a:lstStyle>
            <a:p>
              <a:pPr algn="ctr"/>
              <a:endParaRPr lang="zh-CN" altLang="en-US" sz="100"/>
            </a:p>
          </p:txBody>
        </p:sp>
        <p:sp>
          <p:nvSpPr>
            <p:cNvPr id="3" name="矩形 2"/>
            <p:cNvSpPr/>
            <p:nvPr/>
          </p:nvSpPr>
          <p:spPr>
            <a:xfrm>
              <a:off x="5012839" y="744247"/>
              <a:ext cx="2082800" cy="675640"/>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r>
                <a:rPr lang="zh-CN" altLang="en-US" sz="2700" b="1">
                  <a:solidFill>
                    <a:schemeClr val="bg1"/>
                  </a:solidFill>
                  <a:latin typeface="华文中宋" panose="02010600040101010101" pitchFamily="2" charset="-122"/>
                  <a:ea typeface="华文中宋" panose="02010600040101010101" pitchFamily="2" charset="-122"/>
                </a:rPr>
                <a:t>字词注音</a:t>
              </a:r>
            </a:p>
          </p:txBody>
        </p:sp>
      </p:grpSp>
      <p:sp>
        <p:nvSpPr>
          <p:cNvPr id="13" name="TextBox 47"/>
          <p:cNvSpPr txBox="1"/>
          <p:nvPr/>
        </p:nvSpPr>
        <p:spPr>
          <a:xfrm>
            <a:off x="1159670" y="2337753"/>
            <a:ext cx="7498555" cy="2676525"/>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lnSpc>
                <a:spcPct val="200000"/>
              </a:lnSpc>
              <a:spcBef>
                <a:spcPct val="0"/>
              </a:spcBef>
              <a:spcAft>
                <a:spcPct val="0"/>
              </a:spcAft>
              <a:buFont typeface="Arial" pitchFamily="34" charset="0"/>
              <a:buNone/>
              <a:defRPr/>
            </a:pPr>
            <a:r>
              <a:rPr lang="zh-CN" altLang="en-US" sz="2100" b="1">
                <a:solidFill>
                  <a:prstClr val="black"/>
                </a:solidFill>
                <a:latin typeface="宋体" panose="02010600030101010101" pitchFamily="2" charset="-122"/>
                <a:ea typeface="宋体" panose="02010600030101010101" pitchFamily="2" charset="-122"/>
              </a:rPr>
              <a:t>烂</a:t>
            </a:r>
            <a:r>
              <a:rPr lang="zh-CN" altLang="en-US" sz="2100" b="1">
                <a:solidFill>
                  <a:srgbClr val="FF0000"/>
                </a:solidFill>
                <a:latin typeface="宋体" panose="02010600030101010101" pitchFamily="2" charset="-122"/>
                <a:ea typeface="宋体" panose="02010600030101010101" pitchFamily="2" charset="-122"/>
              </a:rPr>
              <a:t>熳</a:t>
            </a:r>
            <a:r>
              <a:rPr lang="zh-CN" altLang="en-US" sz="2100" b="1">
                <a:solidFill>
                  <a:prstClr val="black"/>
                </a:solidFill>
                <a:latin typeface="宋体" panose="02010600030101010101" pitchFamily="2" charset="-122"/>
                <a:ea typeface="宋体" panose="02010600030101010101" pitchFamily="2" charset="-122"/>
              </a:rPr>
              <a:t>（    ）</a:t>
            </a:r>
            <a:r>
              <a:rPr lang="en-US" altLang="zh-CN" sz="2100" b="1">
                <a:solidFill>
                  <a:prstClr val="black"/>
                </a:solidFill>
                <a:latin typeface="宋体" panose="02010600030101010101" pitchFamily="2" charset="-122"/>
                <a:ea typeface="宋体" panose="02010600030101010101" pitchFamily="2" charset="-122"/>
              </a:rPr>
              <a:t>       </a:t>
            </a:r>
            <a:r>
              <a:rPr lang="zh-CN" altLang="en-US" sz="2100" b="1">
                <a:solidFill>
                  <a:prstClr val="black"/>
                </a:solidFill>
                <a:latin typeface="宋体" panose="02010600030101010101" pitchFamily="2" charset="-122"/>
                <a:ea typeface="宋体" panose="02010600030101010101" pitchFamily="2" charset="-122"/>
              </a:rPr>
              <a:t>发</a:t>
            </a:r>
            <a:r>
              <a:rPr lang="zh-CN" altLang="en-US" sz="2100" b="1">
                <a:solidFill>
                  <a:srgbClr val="FF0000"/>
                </a:solidFill>
                <a:latin typeface="宋体" panose="02010600030101010101" pitchFamily="2" charset="-122"/>
                <a:ea typeface="宋体" panose="02010600030101010101" pitchFamily="2" charset="-122"/>
              </a:rPr>
              <a:t>髻</a:t>
            </a:r>
            <a:r>
              <a:rPr lang="zh-CN" altLang="en-US" sz="2100" b="1">
                <a:solidFill>
                  <a:prstClr val="black"/>
                </a:solidFill>
                <a:latin typeface="宋体" panose="02010600030101010101" pitchFamily="2" charset="-122"/>
                <a:ea typeface="宋体" panose="02010600030101010101" pitchFamily="2" charset="-122"/>
              </a:rPr>
              <a:t>（    ）      芦</a:t>
            </a:r>
            <a:r>
              <a:rPr lang="zh-CN" altLang="en-US" sz="2100" b="1">
                <a:solidFill>
                  <a:srgbClr val="FF0000"/>
                </a:solidFill>
                <a:latin typeface="宋体" panose="02010600030101010101" pitchFamily="2" charset="-122"/>
                <a:ea typeface="宋体" panose="02010600030101010101" pitchFamily="2" charset="-122"/>
              </a:rPr>
              <a:t>荟</a:t>
            </a:r>
            <a:r>
              <a:rPr lang="zh-CN" altLang="en-US" sz="2100" b="1">
                <a:solidFill>
                  <a:prstClr val="black"/>
                </a:solidFill>
                <a:latin typeface="宋体" panose="02010600030101010101" pitchFamily="2" charset="-122"/>
                <a:ea typeface="宋体" panose="02010600030101010101" pitchFamily="2" charset="-122"/>
              </a:rPr>
              <a:t>（    ）</a:t>
            </a:r>
            <a:endParaRPr lang="en-US" altLang="zh-CN" sz="2100" b="1">
              <a:solidFill>
                <a:prstClr val="black"/>
              </a:solidFill>
              <a:latin typeface="宋体" panose="02010600030101010101" pitchFamily="2" charset="-122"/>
              <a:ea typeface="宋体" panose="02010600030101010101" pitchFamily="2" charset="-122"/>
            </a:endParaRPr>
          </a:p>
          <a:p>
            <a:pPr fontAlgn="base">
              <a:lnSpc>
                <a:spcPct val="200000"/>
              </a:lnSpc>
              <a:spcBef>
                <a:spcPct val="0"/>
              </a:spcBef>
              <a:spcAft>
                <a:spcPct val="0"/>
              </a:spcAft>
              <a:buFont typeface="Arial" pitchFamily="34" charset="0"/>
              <a:buNone/>
              <a:defRPr/>
            </a:pPr>
            <a:r>
              <a:rPr lang="zh-CN" altLang="en-US" sz="2100" b="1">
                <a:solidFill>
                  <a:srgbClr val="FF0000"/>
                </a:solidFill>
                <a:latin typeface="宋体" panose="02010600030101010101" pitchFamily="2" charset="-122"/>
                <a:ea typeface="宋体" panose="02010600030101010101" pitchFamily="2" charset="-122"/>
              </a:rPr>
              <a:t>绯</a:t>
            </a:r>
            <a:r>
              <a:rPr lang="zh-CN" altLang="en-US" sz="2100" b="1">
                <a:solidFill>
                  <a:prstClr val="black"/>
                </a:solidFill>
                <a:latin typeface="宋体" panose="02010600030101010101" pitchFamily="2" charset="-122"/>
                <a:ea typeface="宋体" panose="02010600030101010101" pitchFamily="2" charset="-122"/>
              </a:rPr>
              <a:t>红（    ）       解</a:t>
            </a:r>
            <a:r>
              <a:rPr lang="zh-CN" altLang="en-US" sz="2100" b="1">
                <a:solidFill>
                  <a:srgbClr val="FF0000"/>
                </a:solidFill>
                <a:latin typeface="宋体" panose="02010600030101010101" pitchFamily="2" charset="-122"/>
                <a:ea typeface="宋体" panose="02010600030101010101" pitchFamily="2" charset="-122"/>
              </a:rPr>
              <a:t>剖</a:t>
            </a:r>
            <a:r>
              <a:rPr lang="zh-CN" altLang="en-US" sz="2100" b="1">
                <a:solidFill>
                  <a:prstClr val="black"/>
                </a:solidFill>
                <a:latin typeface="宋体" panose="02010600030101010101" pitchFamily="2" charset="-122"/>
                <a:ea typeface="宋体" panose="02010600030101010101" pitchFamily="2" charset="-122"/>
              </a:rPr>
              <a:t>（    ）      </a:t>
            </a:r>
            <a:r>
              <a:rPr lang="zh-CN" altLang="en-US" sz="2100" b="1">
                <a:solidFill>
                  <a:srgbClr val="FF0000"/>
                </a:solidFill>
                <a:latin typeface="宋体" panose="02010600030101010101" pitchFamily="2" charset="-122"/>
                <a:ea typeface="宋体" panose="02010600030101010101" pitchFamily="2" charset="-122"/>
              </a:rPr>
              <a:t>畸</a:t>
            </a:r>
            <a:r>
              <a:rPr lang="zh-CN" altLang="en-US" sz="2100" b="1">
                <a:solidFill>
                  <a:prstClr val="black"/>
                </a:solidFill>
                <a:latin typeface="宋体" panose="02010600030101010101" pitchFamily="2" charset="-122"/>
                <a:ea typeface="宋体" panose="02010600030101010101" pitchFamily="2" charset="-122"/>
              </a:rPr>
              <a:t>形（    ）</a:t>
            </a:r>
            <a:endParaRPr lang="en-US" altLang="zh-CN" sz="2100" b="1">
              <a:solidFill>
                <a:srgbClr val="FF0000"/>
              </a:solidFill>
              <a:latin typeface="宋体" panose="02010600030101010101" pitchFamily="2" charset="-122"/>
              <a:ea typeface="宋体" panose="02010600030101010101" pitchFamily="2" charset="-122"/>
            </a:endParaRPr>
          </a:p>
          <a:p>
            <a:pPr fontAlgn="base">
              <a:lnSpc>
                <a:spcPct val="200000"/>
              </a:lnSpc>
              <a:spcBef>
                <a:spcPct val="0"/>
              </a:spcBef>
              <a:spcAft>
                <a:spcPct val="0"/>
              </a:spcAft>
              <a:buFont typeface="Arial" pitchFamily="34" charset="0"/>
              <a:buNone/>
              <a:defRPr/>
            </a:pPr>
            <a:r>
              <a:rPr lang="zh-CN" altLang="en-US" sz="2100" b="1">
                <a:solidFill>
                  <a:srgbClr val="FF0000"/>
                </a:solidFill>
                <a:latin typeface="宋体" panose="02010600030101010101" pitchFamily="2" charset="-122"/>
                <a:ea typeface="宋体" panose="02010600030101010101" pitchFamily="2" charset="-122"/>
              </a:rPr>
              <a:t>杳</a:t>
            </a:r>
            <a:r>
              <a:rPr lang="zh-CN" altLang="en-US" sz="2100" b="1">
                <a:solidFill>
                  <a:prstClr val="black"/>
                </a:solidFill>
                <a:latin typeface="宋体" panose="02010600030101010101" pitchFamily="2" charset="-122"/>
                <a:ea typeface="宋体" panose="02010600030101010101" pitchFamily="2" charset="-122"/>
              </a:rPr>
              <a:t>无消息（    ）   </a:t>
            </a:r>
            <a:r>
              <a:rPr lang="zh-CN" altLang="en-US" sz="2100" b="1">
                <a:solidFill>
                  <a:srgbClr val="FF0000"/>
                </a:solidFill>
                <a:latin typeface="宋体" panose="02010600030101010101" pitchFamily="2" charset="-122"/>
                <a:ea typeface="宋体" panose="02010600030101010101" pitchFamily="2" charset="-122"/>
              </a:rPr>
              <a:t>瞥</a:t>
            </a:r>
            <a:r>
              <a:rPr lang="zh-CN" altLang="en-US" sz="2100" b="1">
                <a:solidFill>
                  <a:prstClr val="black"/>
                </a:solidFill>
                <a:latin typeface="宋体" panose="02010600030101010101" pitchFamily="2" charset="-122"/>
                <a:ea typeface="宋体" panose="02010600030101010101" pitchFamily="2" charset="-122"/>
              </a:rPr>
              <a:t>见（    ）      </a:t>
            </a:r>
            <a:r>
              <a:rPr lang="zh-CN" altLang="en-US" sz="2100" b="1">
                <a:solidFill>
                  <a:srgbClr val="FF0000"/>
                </a:solidFill>
                <a:latin typeface="宋体" panose="02010600030101010101" pitchFamily="2" charset="-122"/>
                <a:ea typeface="宋体" panose="02010600030101010101" pitchFamily="2" charset="-122"/>
              </a:rPr>
              <a:t>宛</a:t>
            </a:r>
            <a:r>
              <a:rPr lang="zh-CN" altLang="en-US" sz="2100" b="1">
                <a:solidFill>
                  <a:prstClr val="black"/>
                </a:solidFill>
                <a:latin typeface="宋体" panose="02010600030101010101" pitchFamily="2" charset="-122"/>
                <a:ea typeface="宋体" panose="02010600030101010101" pitchFamily="2" charset="-122"/>
              </a:rPr>
              <a:t>如（    ）</a:t>
            </a:r>
            <a:endParaRPr lang="en-US" altLang="zh-CN" sz="2100" b="1">
              <a:solidFill>
                <a:prstClr val="black"/>
              </a:solidFill>
              <a:latin typeface="宋体" panose="02010600030101010101" pitchFamily="2" charset="-122"/>
              <a:ea typeface="宋体" panose="02010600030101010101" pitchFamily="2" charset="-122"/>
            </a:endParaRPr>
          </a:p>
          <a:p>
            <a:pPr fontAlgn="base">
              <a:lnSpc>
                <a:spcPct val="200000"/>
              </a:lnSpc>
              <a:spcBef>
                <a:spcPct val="0"/>
              </a:spcBef>
              <a:spcAft>
                <a:spcPct val="0"/>
              </a:spcAft>
              <a:defRPr/>
            </a:pPr>
            <a:r>
              <a:rPr lang="zh-CN" altLang="en-US" sz="2100" b="1">
                <a:solidFill>
                  <a:prstClr val="black"/>
                </a:solidFill>
                <a:latin typeface="宋体" panose="02010600030101010101" pitchFamily="2" charset="-122"/>
                <a:ea typeface="宋体" panose="02010600030101010101" pitchFamily="2" charset="-122"/>
              </a:rPr>
              <a:t>不</a:t>
            </a:r>
            <a:r>
              <a:rPr lang="zh-CN" altLang="en-US" sz="2100" b="1">
                <a:solidFill>
                  <a:srgbClr val="FF0000"/>
                </a:solidFill>
                <a:latin typeface="宋体" panose="02010600030101010101" pitchFamily="2" charset="-122"/>
                <a:ea typeface="宋体" panose="02010600030101010101" pitchFamily="2" charset="-122"/>
              </a:rPr>
              <a:t>逊</a:t>
            </a:r>
            <a:r>
              <a:rPr lang="zh-CN" altLang="en-US" sz="2100" b="1">
                <a:solidFill>
                  <a:prstClr val="black"/>
                </a:solidFill>
                <a:latin typeface="宋体" panose="02010600030101010101" pitchFamily="2" charset="-122"/>
                <a:ea typeface="宋体" panose="02010600030101010101" pitchFamily="2" charset="-122"/>
              </a:rPr>
              <a:t>（    ）        </a:t>
            </a:r>
            <a:r>
              <a:rPr lang="zh-CN" altLang="en-US" sz="2100" b="1">
                <a:solidFill>
                  <a:srgbClr val="FF0000"/>
                </a:solidFill>
                <a:latin typeface="宋体" panose="02010600030101010101" pitchFamily="2" charset="-122"/>
                <a:ea typeface="宋体" panose="02010600030101010101" pitchFamily="2" charset="-122"/>
              </a:rPr>
              <a:t>匿</a:t>
            </a:r>
            <a:r>
              <a:rPr lang="zh-CN" altLang="en-US" sz="2100" b="1">
                <a:solidFill>
                  <a:prstClr val="black"/>
                </a:solidFill>
                <a:latin typeface="宋体" panose="02010600030101010101" pitchFamily="2" charset="-122"/>
                <a:ea typeface="宋体" panose="02010600030101010101" pitchFamily="2" charset="-122"/>
              </a:rPr>
              <a:t>名（    ）     </a:t>
            </a:r>
            <a:r>
              <a:rPr lang="zh-CN" altLang="en-US" sz="2100" b="1">
                <a:solidFill>
                  <a:srgbClr val="FF0000"/>
                </a:solidFill>
                <a:latin typeface="宋体" panose="02010600030101010101" pitchFamily="2" charset="-122"/>
                <a:ea typeface="宋体" panose="02010600030101010101" pitchFamily="2" charset="-122"/>
              </a:rPr>
              <a:t>诘</a:t>
            </a:r>
            <a:r>
              <a:rPr lang="zh-CN" altLang="en-US" sz="2100" b="1">
                <a:solidFill>
                  <a:prstClr val="black"/>
                </a:solidFill>
                <a:latin typeface="宋体" panose="02010600030101010101" pitchFamily="2" charset="-122"/>
                <a:ea typeface="宋体" panose="02010600030101010101" pitchFamily="2" charset="-122"/>
              </a:rPr>
              <a:t>责（    ）</a:t>
            </a:r>
            <a:endParaRPr lang="en-US" altLang="zh-CN" sz="2100" b="1">
              <a:solidFill>
                <a:prstClr val="black"/>
              </a:solidFill>
              <a:latin typeface="宋体" panose="02010600030101010101" pitchFamily="2" charset="-122"/>
              <a:ea typeface="宋体" panose="02010600030101010101" pitchFamily="2" charset="-122"/>
            </a:endParaRPr>
          </a:p>
        </p:txBody>
      </p:sp>
      <p:sp>
        <p:nvSpPr>
          <p:cNvPr id="14" name="TextBox 48"/>
          <p:cNvSpPr txBox="1"/>
          <p:nvPr/>
        </p:nvSpPr>
        <p:spPr>
          <a:xfrm>
            <a:off x="1992792" y="2548079"/>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màn</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15" name="TextBox 49"/>
          <p:cNvSpPr txBox="1"/>
          <p:nvPr/>
        </p:nvSpPr>
        <p:spPr>
          <a:xfrm>
            <a:off x="4703843" y="2536508"/>
            <a:ext cx="41402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jì</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16" name="TextBox 50"/>
          <p:cNvSpPr txBox="1"/>
          <p:nvPr/>
        </p:nvSpPr>
        <p:spPr>
          <a:xfrm>
            <a:off x="7017428" y="2575506"/>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huì</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17" name="TextBox 51"/>
          <p:cNvSpPr txBox="1"/>
          <p:nvPr/>
        </p:nvSpPr>
        <p:spPr>
          <a:xfrm>
            <a:off x="2025254" y="3178682"/>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fēi</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18" name="TextBox 52"/>
          <p:cNvSpPr txBox="1"/>
          <p:nvPr/>
        </p:nvSpPr>
        <p:spPr>
          <a:xfrm>
            <a:off x="7093771" y="3214256"/>
            <a:ext cx="41402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defRPr/>
            </a:pPr>
            <a:r>
              <a:rPr lang="en-US" altLang="zh-CN" sz="1800" b="1" err="1">
                <a:solidFill>
                  <a:srgbClr val="C00000"/>
                </a:solidFill>
                <a:latin typeface="华文中宋" panose="02010600040101010101" pitchFamily="2" charset="-122"/>
                <a:ea typeface="华文中宋" panose="02010600040101010101" pitchFamily="2" charset="-122"/>
              </a:rPr>
              <a:t>jī</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19" name="TextBox 53"/>
          <p:cNvSpPr txBox="1"/>
          <p:nvPr/>
        </p:nvSpPr>
        <p:spPr>
          <a:xfrm>
            <a:off x="4558073" y="3199108"/>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pōu</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20" name="TextBox 54"/>
          <p:cNvSpPr txBox="1"/>
          <p:nvPr/>
        </p:nvSpPr>
        <p:spPr>
          <a:xfrm>
            <a:off x="4606763" y="3829052"/>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defRPr/>
            </a:pPr>
            <a:r>
              <a:rPr lang="en-US" altLang="zh-CN" sz="1800" b="1" err="1">
                <a:solidFill>
                  <a:srgbClr val="C00000"/>
                </a:solidFill>
                <a:latin typeface="华文中宋" panose="02010600040101010101" pitchFamily="2" charset="-122"/>
                <a:ea typeface="华文中宋" panose="02010600040101010101" pitchFamily="2" charset="-122"/>
              </a:rPr>
              <a:t>piē</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21" name="TextBox 55"/>
          <p:cNvSpPr txBox="1"/>
          <p:nvPr/>
        </p:nvSpPr>
        <p:spPr>
          <a:xfrm>
            <a:off x="2565364" y="3829052"/>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yǎo</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22" name="TextBox 56"/>
          <p:cNvSpPr txBox="1"/>
          <p:nvPr/>
        </p:nvSpPr>
        <p:spPr>
          <a:xfrm>
            <a:off x="6973546" y="3795458"/>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wǎn</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23" name="TextBox 57"/>
          <p:cNvSpPr txBox="1"/>
          <p:nvPr/>
        </p:nvSpPr>
        <p:spPr>
          <a:xfrm>
            <a:off x="2025254" y="4459655"/>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xùn</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24" name="TextBox 58"/>
          <p:cNvSpPr txBox="1"/>
          <p:nvPr/>
        </p:nvSpPr>
        <p:spPr>
          <a:xfrm>
            <a:off x="4792289" y="4459655"/>
            <a:ext cx="41402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nì</a:t>
            </a:r>
            <a:endParaRPr lang="zh-CN" altLang="en-US" sz="1800" b="1">
              <a:solidFill>
                <a:srgbClr val="C00000"/>
              </a:solidFill>
              <a:latin typeface="华文中宋" panose="02010600040101010101" pitchFamily="2" charset="-122"/>
              <a:ea typeface="华文中宋" panose="02010600040101010101" pitchFamily="2" charset="-122"/>
            </a:endParaRPr>
          </a:p>
        </p:txBody>
      </p:sp>
      <p:sp>
        <p:nvSpPr>
          <p:cNvPr id="25" name="TextBox 59"/>
          <p:cNvSpPr txBox="1"/>
          <p:nvPr/>
        </p:nvSpPr>
        <p:spPr>
          <a:xfrm>
            <a:off x="6973545" y="4429785"/>
            <a:ext cx="529590" cy="368300"/>
          </a:xfrm>
          <a:prstGeom prst="rect">
            <a:avLst/>
          </a:prstGeom>
          <a:noFill/>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base">
              <a:spcBef>
                <a:spcPct val="0"/>
              </a:spcBef>
              <a:spcAft>
                <a:spcPct val="0"/>
              </a:spcAft>
              <a:buFont typeface="Arial" pitchFamily="34" charset="0"/>
              <a:buNone/>
              <a:defRPr/>
            </a:pPr>
            <a:r>
              <a:rPr lang="en-US" altLang="zh-CN" sz="1800" b="1" err="1">
                <a:solidFill>
                  <a:srgbClr val="C00000"/>
                </a:solidFill>
                <a:latin typeface="华文中宋" panose="02010600040101010101" pitchFamily="2" charset="-122"/>
                <a:ea typeface="华文中宋" panose="02010600040101010101" pitchFamily="2" charset="-122"/>
              </a:rPr>
              <a:t>jié</a:t>
            </a:r>
            <a:endParaRPr lang="zh-CN" altLang="en-US" sz="1800" b="1">
              <a:solidFill>
                <a:srgbClr val="C00000"/>
              </a:solidFill>
              <a:latin typeface="华文中宋" panose="02010600040101010101" pitchFamily="2" charset="-122"/>
              <a:ea typeface="华文中宋" panose="02010600040101010101" pitchFamily="2" charset="-122"/>
            </a:endParaRPr>
          </a:p>
        </p:txBody>
      </p:sp>
      <p:cxnSp>
        <p:nvCxnSpPr>
          <p:cNvPr id="28" name="直接连接符 27"/>
          <p:cNvCxnSpPr/>
          <p:nvPr/>
        </p:nvCxnSpPr>
        <p:spPr>
          <a:xfrm>
            <a:off x="348615" y="5674995"/>
            <a:ext cx="8435340"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barn(inVertical)">
                                      <p:cBhvr>
                                        <p:cTn id="12" dur="500"/>
                                        <p:tgtEl>
                                          <p:spTgt spid="1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barn(inVertical)">
                                      <p:cBhvr>
                                        <p:cTn id="17" dur="500"/>
                                        <p:tgtEl>
                                          <p:spTgt spid="1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6" presetClass="entr" presetSubtype="21" dur="50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arn(inVertical)">
                                      <p:cBhvr>
                                        <p:cTn id="22" dur="500"/>
                                        <p:tgtEl>
                                          <p:spTgt spid="17"/>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6" presetClass="entr" presetSubtype="21" dur="50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barn(inVertical)">
                                      <p:cBhvr>
                                        <p:cTn id="27" dur="500"/>
                                        <p:tgtEl>
                                          <p:spTgt spid="19"/>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6" presetClass="entr" presetSubtype="21" dur="500" fill="hold" grpId="0"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barn(inVertical)">
                                      <p:cBhvr>
                                        <p:cTn id="32" dur="500"/>
                                        <p:tgtEl>
                                          <p:spTgt spid="18"/>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6" presetClass="entr" presetSubtype="21" dur="500" fill="hold" grpId="0"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barn(inVertical)">
                                      <p:cBhvr>
                                        <p:cTn id="37" dur="500"/>
                                        <p:tgtEl>
                                          <p:spTgt spid="21"/>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6" presetClass="entr" presetSubtype="21" dur="500" fill="hold" grpId="0"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barn(inVertical)">
                                      <p:cBhvr>
                                        <p:cTn id="42" dur="500"/>
                                        <p:tgtEl>
                                          <p:spTgt spid="20"/>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6" presetClass="entr" presetSubtype="21" dur="50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animEffect transition="in" filter="barn(inVertical)">
                                      <p:cBhvr>
                                        <p:cTn id="47" dur="500"/>
                                        <p:tgtEl>
                                          <p:spTgt spid="22"/>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6" presetClass="entr" presetSubtype="21" dur="500" fill="hold" grpId="0" nodeType="clickEffect">
                                  <p:stCondLst>
                                    <p:cond delay="0"/>
                                  </p:stCondLst>
                                  <p:childTnLst>
                                    <p:set>
                                      <p:cBhvr>
                                        <p:cTn id="51" dur="1" fill="hold">
                                          <p:stCondLst>
                                            <p:cond delay="0"/>
                                          </p:stCondLst>
                                        </p:cTn>
                                        <p:tgtEl>
                                          <p:spTgt spid="23"/>
                                        </p:tgtEl>
                                        <p:attrNameLst>
                                          <p:attrName>style.visibility</p:attrName>
                                        </p:attrNameLst>
                                      </p:cBhvr>
                                      <p:to>
                                        <p:strVal val="visible"/>
                                      </p:to>
                                    </p:set>
                                    <p:animEffect transition="in" filter="barn(inVertical)">
                                      <p:cBhvr>
                                        <p:cTn id="52" dur="500"/>
                                        <p:tgtEl>
                                          <p:spTgt spid="23"/>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6" presetClass="entr" presetSubtype="21" dur="500" fill="hold" grpId="0" nodeType="clickEffect">
                                  <p:stCondLst>
                                    <p:cond delay="0"/>
                                  </p:stCondLst>
                                  <p:childTnLst>
                                    <p:set>
                                      <p:cBhvr>
                                        <p:cTn id="56" dur="1" fill="hold">
                                          <p:stCondLst>
                                            <p:cond delay="0"/>
                                          </p:stCondLst>
                                        </p:cTn>
                                        <p:tgtEl>
                                          <p:spTgt spid="24"/>
                                        </p:tgtEl>
                                        <p:attrNameLst>
                                          <p:attrName>style.visibility</p:attrName>
                                        </p:attrNameLst>
                                      </p:cBhvr>
                                      <p:to>
                                        <p:strVal val="visible"/>
                                      </p:to>
                                    </p:set>
                                    <p:animEffect transition="in" filter="barn(inVertical)">
                                      <p:cBhvr>
                                        <p:cTn id="57" dur="500"/>
                                        <p:tgtEl>
                                          <p:spTgt spid="24"/>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16" presetClass="entr" presetSubtype="21" dur="500" fill="hold" grpId="0" nodeType="clickEffect">
                                  <p:stCondLst>
                                    <p:cond delay="0"/>
                                  </p:stCondLst>
                                  <p:childTnLst>
                                    <p:set>
                                      <p:cBhvr>
                                        <p:cTn id="61" dur="1" fill="hold">
                                          <p:stCondLst>
                                            <p:cond delay="0"/>
                                          </p:stCondLst>
                                        </p:cTn>
                                        <p:tgtEl>
                                          <p:spTgt spid="25"/>
                                        </p:tgtEl>
                                        <p:attrNameLst>
                                          <p:attrName>style.visibility</p:attrName>
                                        </p:attrNameLst>
                                      </p:cBhvr>
                                      <p:to>
                                        <p:strVal val="visible"/>
                                      </p:to>
                                    </p:set>
                                    <p:animEffect transition="in" filter="barn(inVertical)">
                                      <p:cBhvr>
                                        <p:cTn id="6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P spid="18" grpId="0"/>
      <p:bldP spid="19" grpId="0"/>
      <p:bldP spid="20" grpId="0"/>
      <p:bldP spid="21" grpId="0"/>
      <p:bldP spid="22" grpId="0"/>
      <p:bldP spid="23" grpId="0"/>
      <p:bldP spid="24" grpId="0"/>
      <p:bldP spid="2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8" name="直接连接符 27"/>
          <p:cNvCxnSpPr/>
          <p:nvPr/>
        </p:nvCxnSpPr>
        <p:spPr>
          <a:xfrm>
            <a:off x="348615" y="5674995"/>
            <a:ext cx="8435340"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35" name="组合 34"/>
          <p:cNvGrpSpPr/>
          <p:nvPr/>
        </p:nvGrpSpPr>
        <p:grpSpPr>
          <a:xfrm>
            <a:off x="3059147" y="1330928"/>
            <a:ext cx="2924458" cy="653763"/>
            <a:chOff x="4078863" y="631570"/>
            <a:chExt cx="3899277" cy="871684"/>
          </a:xfrm>
        </p:grpSpPr>
        <p:sp>
          <p:nvSpPr>
            <p:cNvPr id="36" name="圆角矩形 35"/>
            <p:cNvSpPr/>
            <p:nvPr/>
          </p:nvSpPr>
          <p:spPr>
            <a:xfrm>
              <a:off x="4078863" y="631570"/>
              <a:ext cx="3899277" cy="871684"/>
            </a:xfrm>
            <a:prstGeom prst="roundRect">
              <a:avLst>
                <a:gd name="adj"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entury Schoolbook"/>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entury Schoolbook"/>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entury Schoolbook"/>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entury Schoolbook"/>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entury Schoolbook"/>
                  <a:ea typeface="宋体" panose="02010600030101010101" pitchFamily="2" charset="-122"/>
                  <a:cs typeface="+mn-cs"/>
                </a:defRPr>
              </a:lvl5pPr>
              <a:lvl6pPr marL="2286000" algn="l" defTabSz="914400" rtl="0" eaLnBrk="1" latinLnBrk="0" hangingPunct="1">
                <a:defRPr kern="1200">
                  <a:solidFill>
                    <a:srgbClr val="FFFFFF"/>
                  </a:solidFill>
                  <a:latin typeface="Century Schoolbook"/>
                  <a:ea typeface="宋体" panose="02010600030101010101" pitchFamily="2" charset="-122"/>
                  <a:cs typeface="+mn-cs"/>
                </a:defRPr>
              </a:lvl6pPr>
              <a:lvl7pPr marL="2743200" algn="l" defTabSz="914400" rtl="0" eaLnBrk="1" latinLnBrk="0" hangingPunct="1">
                <a:defRPr kern="1200">
                  <a:solidFill>
                    <a:srgbClr val="FFFFFF"/>
                  </a:solidFill>
                  <a:latin typeface="Century Schoolbook"/>
                  <a:ea typeface="宋体" panose="02010600030101010101" pitchFamily="2" charset="-122"/>
                  <a:cs typeface="+mn-cs"/>
                </a:defRPr>
              </a:lvl7pPr>
              <a:lvl8pPr marL="3200400" algn="l" defTabSz="914400" rtl="0" eaLnBrk="1" latinLnBrk="0" hangingPunct="1">
                <a:defRPr kern="1200">
                  <a:solidFill>
                    <a:srgbClr val="FFFFFF"/>
                  </a:solidFill>
                  <a:latin typeface="Century Schoolbook"/>
                  <a:ea typeface="宋体" panose="02010600030101010101" pitchFamily="2" charset="-122"/>
                  <a:cs typeface="+mn-cs"/>
                </a:defRPr>
              </a:lvl8pPr>
              <a:lvl9pPr marL="3657600" algn="l" defTabSz="914400" rtl="0" eaLnBrk="1" latinLnBrk="0" hangingPunct="1">
                <a:defRPr kern="1200">
                  <a:solidFill>
                    <a:srgbClr val="FFFFFF"/>
                  </a:solidFill>
                  <a:latin typeface="Century Schoolbook"/>
                  <a:ea typeface="宋体" panose="02010600030101010101" pitchFamily="2" charset="-122"/>
                  <a:cs typeface="+mn-cs"/>
                </a:defRPr>
              </a:lvl9pPr>
            </a:lstStyle>
            <a:p>
              <a:pPr algn="ctr"/>
              <a:endParaRPr lang="zh-CN" altLang="en-US" sz="100"/>
            </a:p>
          </p:txBody>
        </p:sp>
        <p:sp>
          <p:nvSpPr>
            <p:cNvPr id="40" name="矩形 39"/>
            <p:cNvSpPr/>
            <p:nvPr/>
          </p:nvSpPr>
          <p:spPr>
            <a:xfrm>
              <a:off x="5012839" y="744247"/>
              <a:ext cx="2082800" cy="675640"/>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r>
                <a:rPr lang="zh-CN" altLang="en-US" sz="2700" b="1">
                  <a:solidFill>
                    <a:schemeClr val="bg1"/>
                  </a:solidFill>
                  <a:latin typeface="华文中宋" panose="02010600040101010101" pitchFamily="2" charset="-122"/>
                  <a:ea typeface="华文中宋" panose="02010600040101010101" pitchFamily="2" charset="-122"/>
                </a:rPr>
                <a:t>词语集注</a:t>
              </a:r>
            </a:p>
          </p:txBody>
        </p:sp>
      </p:grpSp>
      <p:sp>
        <p:nvSpPr>
          <p:cNvPr id="42" name="TextBox 4"/>
          <p:cNvSpPr txBox="1">
            <a:spLocks noChangeArrowheads="1"/>
          </p:cNvSpPr>
          <p:nvPr/>
        </p:nvSpPr>
        <p:spPr bwMode="auto">
          <a:xfrm>
            <a:off x="1057275" y="2263366"/>
            <a:ext cx="7320915" cy="296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fontAlgn="base">
              <a:lnSpc>
                <a:spcPct val="130000"/>
              </a:lnSpc>
              <a:spcBef>
                <a:spcPct val="0"/>
              </a:spcBef>
              <a:spcAft>
                <a:spcPct val="0"/>
              </a:spcAft>
            </a:pPr>
            <a:r>
              <a:rPr lang="zh-CN" altLang="en-US" sz="1800" b="1">
                <a:solidFill>
                  <a:srgbClr val="C00000"/>
                </a:solidFill>
                <a:latin typeface="华文中宋" panose="02010600040101010101" pitchFamily="2" charset="-122"/>
                <a:ea typeface="华文中宋" panose="02010600040101010101" pitchFamily="2" charset="-122"/>
              </a:rPr>
              <a:t>绯红</a:t>
            </a:r>
            <a:r>
              <a:rPr lang="zh-CN" altLang="en-US" sz="1800" b="1">
                <a:latin typeface="华文中宋" panose="02010600040101010101" pitchFamily="2" charset="-122"/>
                <a:ea typeface="华文中宋" panose="02010600040101010101" pitchFamily="2" charset="-122"/>
              </a:rPr>
              <a:t>：鲜红。</a:t>
            </a:r>
            <a:endParaRPr lang="en-US" altLang="zh-CN" sz="1800" b="1">
              <a:latin typeface="华文中宋" panose="02010600040101010101" pitchFamily="2" charset="-122"/>
              <a:ea typeface="华文中宋" panose="02010600040101010101" pitchFamily="2" charset="-122"/>
            </a:endParaRPr>
          </a:p>
          <a:p>
            <a:pPr fontAlgn="base">
              <a:lnSpc>
                <a:spcPct val="130000"/>
              </a:lnSpc>
              <a:spcBef>
                <a:spcPct val="0"/>
              </a:spcBef>
              <a:spcAft>
                <a:spcPct val="0"/>
              </a:spcAft>
            </a:pPr>
            <a:r>
              <a:rPr lang="zh-CN" altLang="en-US" sz="1800" b="1">
                <a:solidFill>
                  <a:srgbClr val="C00000"/>
                </a:solidFill>
                <a:latin typeface="华文中宋" panose="02010600040101010101" pitchFamily="2" charset="-122"/>
                <a:ea typeface="华文中宋" panose="02010600040101010101" pitchFamily="2" charset="-122"/>
              </a:rPr>
              <a:t>油光可鉴</a:t>
            </a:r>
            <a:r>
              <a:rPr lang="zh-CN" altLang="en-US" sz="1800" b="1">
                <a:latin typeface="华文中宋" panose="02010600040101010101" pitchFamily="2" charset="-122"/>
                <a:ea typeface="华文中宋" panose="02010600040101010101" pitchFamily="2" charset="-122"/>
              </a:rPr>
              <a:t>：文中是说头发上抹油，梳得很光亮，像镜子一样可以照人。鉴，照。</a:t>
            </a:r>
            <a:endParaRPr lang="en-US" altLang="zh-CN" sz="1800" b="1">
              <a:latin typeface="华文中宋" panose="02010600040101010101" pitchFamily="2" charset="-122"/>
              <a:ea typeface="华文中宋" panose="02010600040101010101" pitchFamily="2" charset="-122"/>
            </a:endParaRPr>
          </a:p>
          <a:p>
            <a:pPr fontAlgn="base">
              <a:lnSpc>
                <a:spcPct val="130000"/>
              </a:lnSpc>
              <a:spcBef>
                <a:spcPct val="0"/>
              </a:spcBef>
              <a:spcAft>
                <a:spcPct val="0"/>
              </a:spcAft>
            </a:pPr>
            <a:r>
              <a:rPr lang="zh-CN" altLang="en-US" sz="1800" b="1">
                <a:solidFill>
                  <a:srgbClr val="C00000"/>
                </a:solidFill>
                <a:latin typeface="华文中宋" panose="02010600040101010101" pitchFamily="2" charset="-122"/>
                <a:ea typeface="华文中宋" panose="02010600040101010101" pitchFamily="2" charset="-122"/>
              </a:rPr>
              <a:t>标致</a:t>
            </a:r>
            <a:r>
              <a:rPr lang="zh-CN" altLang="en-US" sz="1800" b="1">
                <a:latin typeface="华文中宋" panose="02010600040101010101" pitchFamily="2" charset="-122"/>
                <a:ea typeface="华文中宋" panose="02010600040101010101" pitchFamily="2" charset="-122"/>
              </a:rPr>
              <a:t>：漂亮。文中是反语，用来讽刺。</a:t>
            </a:r>
            <a:endParaRPr lang="en-US" altLang="zh-CN" sz="1800" b="1">
              <a:latin typeface="华文中宋" panose="02010600040101010101" pitchFamily="2" charset="-122"/>
              <a:ea typeface="华文中宋" panose="02010600040101010101" pitchFamily="2" charset="-122"/>
            </a:endParaRPr>
          </a:p>
          <a:p>
            <a:pPr fontAlgn="base">
              <a:lnSpc>
                <a:spcPct val="130000"/>
              </a:lnSpc>
              <a:spcBef>
                <a:spcPct val="0"/>
              </a:spcBef>
              <a:spcAft>
                <a:spcPct val="0"/>
              </a:spcAft>
            </a:pPr>
            <a:r>
              <a:rPr lang="zh-CN" altLang="en-US" sz="1800" b="1">
                <a:solidFill>
                  <a:srgbClr val="C00000"/>
                </a:solidFill>
                <a:latin typeface="华文中宋" panose="02010600040101010101" pitchFamily="2" charset="-122"/>
                <a:ea typeface="华文中宋" panose="02010600040101010101" pitchFamily="2" charset="-122"/>
              </a:rPr>
              <a:t>掌故</a:t>
            </a:r>
            <a:r>
              <a:rPr lang="zh-CN" altLang="en-US" sz="1800" b="1">
                <a:latin typeface="华文中宋" panose="02010600040101010101" pitchFamily="2" charset="-122"/>
                <a:ea typeface="华文中宋" panose="02010600040101010101" pitchFamily="2" charset="-122"/>
              </a:rPr>
              <a:t>：关于历史人物、典章制度等的传说或故事。文中指学校里发生过的一些事情。</a:t>
            </a:r>
            <a:endParaRPr lang="en-US" altLang="zh-CN" sz="1800" b="1">
              <a:latin typeface="华文中宋" panose="02010600040101010101" pitchFamily="2" charset="-122"/>
              <a:ea typeface="华文中宋" panose="02010600040101010101" pitchFamily="2" charset="-122"/>
            </a:endParaRPr>
          </a:p>
          <a:p>
            <a:pPr fontAlgn="base">
              <a:lnSpc>
                <a:spcPct val="130000"/>
              </a:lnSpc>
              <a:spcBef>
                <a:spcPct val="0"/>
              </a:spcBef>
              <a:spcAft>
                <a:spcPct val="0"/>
              </a:spcAft>
            </a:pPr>
            <a:r>
              <a:rPr lang="zh-CN" altLang="en-US" sz="1800" b="1">
                <a:solidFill>
                  <a:srgbClr val="C00000"/>
                </a:solidFill>
                <a:latin typeface="华文中宋" panose="02010600040101010101" pitchFamily="2" charset="-122"/>
                <a:ea typeface="华文中宋" panose="02010600040101010101" pitchFamily="2" charset="-122"/>
              </a:rPr>
              <a:t>畸形</a:t>
            </a:r>
            <a:r>
              <a:rPr lang="zh-CN" altLang="en-US" sz="1800" b="1">
                <a:latin typeface="华文中宋" panose="02010600040101010101" pitchFamily="2" charset="-122"/>
                <a:ea typeface="华文中宋" panose="02010600040101010101" pitchFamily="2" charset="-122"/>
              </a:rPr>
              <a:t>：</a:t>
            </a:r>
            <a:r>
              <a:rPr lang="zh-CN" altLang="zh-CN" sz="1800" b="1">
                <a:latin typeface="华文中宋" panose="02010600040101010101" pitchFamily="2" charset="-122"/>
                <a:ea typeface="华文中宋" panose="02010600040101010101" pitchFamily="2" charset="-122"/>
              </a:rPr>
              <a:t>不正常的形状。生物体某部分发育不正常，本文指旧社会女子裹脚后骨头不正常状态。</a:t>
            </a:r>
            <a:endParaRPr lang="en-US" altLang="zh-CN" sz="1800" b="1">
              <a:latin typeface="华文中宋" panose="02010600040101010101" pitchFamily="2" charset="-122"/>
              <a:ea typeface="华文中宋"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barn(inVertical)">
                                      <p:cBhvr>
                                        <p:cTn id="7" dur="500"/>
                                        <p:tgtEl>
                                          <p:spTgt spid="4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42">
                                            <p:txEl>
                                              <p:pRg st="1" end="1"/>
                                            </p:txEl>
                                          </p:spTgt>
                                        </p:tgtEl>
                                        <p:attrNameLst>
                                          <p:attrName>style.visibility</p:attrName>
                                        </p:attrNameLst>
                                      </p:cBhvr>
                                      <p:to>
                                        <p:strVal val="visible"/>
                                      </p:to>
                                    </p:set>
                                    <p:animEffect transition="in" filter="barn(inVertical)">
                                      <p:cBhvr>
                                        <p:cTn id="12" dur="500"/>
                                        <p:tgtEl>
                                          <p:spTgt spid="42">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nodeType="clickEffect">
                                  <p:stCondLst>
                                    <p:cond delay="0"/>
                                  </p:stCondLst>
                                  <p:childTnLst>
                                    <p:set>
                                      <p:cBhvr>
                                        <p:cTn id="16" dur="1" fill="hold">
                                          <p:stCondLst>
                                            <p:cond delay="0"/>
                                          </p:stCondLst>
                                        </p:cTn>
                                        <p:tgtEl>
                                          <p:spTgt spid="42">
                                            <p:txEl>
                                              <p:pRg st="2" end="2"/>
                                            </p:txEl>
                                          </p:spTgt>
                                        </p:tgtEl>
                                        <p:attrNameLst>
                                          <p:attrName>style.visibility</p:attrName>
                                        </p:attrNameLst>
                                      </p:cBhvr>
                                      <p:to>
                                        <p:strVal val="visible"/>
                                      </p:to>
                                    </p:set>
                                    <p:animEffect transition="in" filter="barn(inVertical)">
                                      <p:cBhvr>
                                        <p:cTn id="17" dur="500"/>
                                        <p:tgtEl>
                                          <p:spTgt spid="42">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6" presetClass="entr" presetSubtype="21" dur="500" fill="hold" nodeType="clickEffect">
                                  <p:stCondLst>
                                    <p:cond delay="0"/>
                                  </p:stCondLst>
                                  <p:childTnLst>
                                    <p:set>
                                      <p:cBhvr>
                                        <p:cTn id="21" dur="1" fill="hold">
                                          <p:stCondLst>
                                            <p:cond delay="0"/>
                                          </p:stCondLst>
                                        </p:cTn>
                                        <p:tgtEl>
                                          <p:spTgt spid="42">
                                            <p:txEl>
                                              <p:pRg st="3" end="3"/>
                                            </p:txEl>
                                          </p:spTgt>
                                        </p:tgtEl>
                                        <p:attrNameLst>
                                          <p:attrName>style.visibility</p:attrName>
                                        </p:attrNameLst>
                                      </p:cBhvr>
                                      <p:to>
                                        <p:strVal val="visible"/>
                                      </p:to>
                                    </p:set>
                                    <p:animEffect transition="in" filter="barn(inVertical)">
                                      <p:cBhvr>
                                        <p:cTn id="22" dur="500"/>
                                        <p:tgtEl>
                                          <p:spTgt spid="42">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6" presetClass="entr" presetSubtype="21" dur="500" fill="hold" nodeType="clickEffect">
                                  <p:stCondLst>
                                    <p:cond delay="0"/>
                                  </p:stCondLst>
                                  <p:childTnLst>
                                    <p:set>
                                      <p:cBhvr>
                                        <p:cTn id="26" dur="1" fill="hold">
                                          <p:stCondLst>
                                            <p:cond delay="0"/>
                                          </p:stCondLst>
                                        </p:cTn>
                                        <p:tgtEl>
                                          <p:spTgt spid="42">
                                            <p:txEl>
                                              <p:pRg st="4" end="4"/>
                                            </p:txEl>
                                          </p:spTgt>
                                        </p:tgtEl>
                                        <p:attrNameLst>
                                          <p:attrName>style.visibility</p:attrName>
                                        </p:attrNameLst>
                                      </p:cBhvr>
                                      <p:to>
                                        <p:strVal val="visible"/>
                                      </p:to>
                                    </p:set>
                                    <p:animEffect transition="in" filter="barn(inVertical)">
                                      <p:cBhvr>
                                        <p:cTn id="27" dur="500"/>
                                        <p:tgtEl>
                                          <p:spTgt spid="4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28" name="直接连接符 27"/>
          <p:cNvCxnSpPr/>
          <p:nvPr/>
        </p:nvCxnSpPr>
        <p:spPr>
          <a:xfrm>
            <a:off x="348615" y="5674995"/>
            <a:ext cx="8435340" cy="0"/>
          </a:xfrm>
          <a:prstGeom prst="line">
            <a:avLst/>
          </a:prstGeom>
          <a:ln w="12700">
            <a:solidFill>
              <a:srgbClr val="C00000"/>
            </a:solidFill>
          </a:ln>
        </p:spPr>
        <p:style>
          <a:lnRef idx="1">
            <a:schemeClr val="accent1"/>
          </a:lnRef>
          <a:fillRef idx="0">
            <a:schemeClr val="accent1"/>
          </a:fillRef>
          <a:effectRef idx="0">
            <a:schemeClr val="accent1"/>
          </a:effectRef>
          <a:fontRef idx="minor">
            <a:schemeClr val="tx1"/>
          </a:fontRef>
        </p:style>
      </p:cxnSp>
      <p:grpSp>
        <p:nvGrpSpPr>
          <p:cNvPr id="35" name="组合 34"/>
          <p:cNvGrpSpPr/>
          <p:nvPr/>
        </p:nvGrpSpPr>
        <p:grpSpPr>
          <a:xfrm>
            <a:off x="3059147" y="1330928"/>
            <a:ext cx="2924458" cy="653763"/>
            <a:chOff x="4078863" y="631570"/>
            <a:chExt cx="3899277" cy="871684"/>
          </a:xfrm>
        </p:grpSpPr>
        <p:sp>
          <p:nvSpPr>
            <p:cNvPr id="36" name="圆角矩形 35"/>
            <p:cNvSpPr/>
            <p:nvPr/>
          </p:nvSpPr>
          <p:spPr>
            <a:xfrm>
              <a:off x="4078863" y="631570"/>
              <a:ext cx="3899277" cy="871684"/>
            </a:xfrm>
            <a:prstGeom prst="roundRect">
              <a:avLst>
                <a:gd name="adj" fmla="val 50000"/>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kern="1200">
                  <a:solidFill>
                    <a:srgbClr val="FFFFFF"/>
                  </a:solidFill>
                  <a:latin typeface="Century Schoolbook"/>
                  <a:ea typeface="宋体" panose="02010600030101010101" pitchFamily="2" charset="-122"/>
                  <a:cs typeface="+mn-cs"/>
                </a:defRPr>
              </a:lvl1pPr>
              <a:lvl2pPr marL="457200" algn="l" rtl="0" fontAlgn="base">
                <a:spcBef>
                  <a:spcPct val="0"/>
                </a:spcBef>
                <a:spcAft>
                  <a:spcPct val="0"/>
                </a:spcAft>
                <a:defRPr kern="1200">
                  <a:solidFill>
                    <a:srgbClr val="FFFFFF"/>
                  </a:solidFill>
                  <a:latin typeface="Century Schoolbook"/>
                  <a:ea typeface="宋体" panose="02010600030101010101" pitchFamily="2" charset="-122"/>
                  <a:cs typeface="+mn-cs"/>
                </a:defRPr>
              </a:lvl2pPr>
              <a:lvl3pPr marL="914400" algn="l" rtl="0" fontAlgn="base">
                <a:spcBef>
                  <a:spcPct val="0"/>
                </a:spcBef>
                <a:spcAft>
                  <a:spcPct val="0"/>
                </a:spcAft>
                <a:defRPr kern="1200">
                  <a:solidFill>
                    <a:srgbClr val="FFFFFF"/>
                  </a:solidFill>
                  <a:latin typeface="Century Schoolbook"/>
                  <a:ea typeface="宋体" panose="02010600030101010101" pitchFamily="2" charset="-122"/>
                  <a:cs typeface="+mn-cs"/>
                </a:defRPr>
              </a:lvl3pPr>
              <a:lvl4pPr marL="1371600" algn="l" rtl="0" fontAlgn="base">
                <a:spcBef>
                  <a:spcPct val="0"/>
                </a:spcBef>
                <a:spcAft>
                  <a:spcPct val="0"/>
                </a:spcAft>
                <a:defRPr kern="1200">
                  <a:solidFill>
                    <a:srgbClr val="FFFFFF"/>
                  </a:solidFill>
                  <a:latin typeface="Century Schoolbook"/>
                  <a:ea typeface="宋体" panose="02010600030101010101" pitchFamily="2" charset="-122"/>
                  <a:cs typeface="+mn-cs"/>
                </a:defRPr>
              </a:lvl4pPr>
              <a:lvl5pPr marL="1828800" algn="l" rtl="0" fontAlgn="base">
                <a:spcBef>
                  <a:spcPct val="0"/>
                </a:spcBef>
                <a:spcAft>
                  <a:spcPct val="0"/>
                </a:spcAft>
                <a:defRPr kern="1200">
                  <a:solidFill>
                    <a:srgbClr val="FFFFFF"/>
                  </a:solidFill>
                  <a:latin typeface="Century Schoolbook"/>
                  <a:ea typeface="宋体" panose="02010600030101010101" pitchFamily="2" charset="-122"/>
                  <a:cs typeface="+mn-cs"/>
                </a:defRPr>
              </a:lvl5pPr>
              <a:lvl6pPr marL="2286000" algn="l" defTabSz="914400" rtl="0" eaLnBrk="1" latinLnBrk="0" hangingPunct="1">
                <a:defRPr kern="1200">
                  <a:solidFill>
                    <a:srgbClr val="FFFFFF"/>
                  </a:solidFill>
                  <a:latin typeface="Century Schoolbook"/>
                  <a:ea typeface="宋体" panose="02010600030101010101" pitchFamily="2" charset="-122"/>
                  <a:cs typeface="+mn-cs"/>
                </a:defRPr>
              </a:lvl6pPr>
              <a:lvl7pPr marL="2743200" algn="l" defTabSz="914400" rtl="0" eaLnBrk="1" latinLnBrk="0" hangingPunct="1">
                <a:defRPr kern="1200">
                  <a:solidFill>
                    <a:srgbClr val="FFFFFF"/>
                  </a:solidFill>
                  <a:latin typeface="Century Schoolbook"/>
                  <a:ea typeface="宋体" panose="02010600030101010101" pitchFamily="2" charset="-122"/>
                  <a:cs typeface="+mn-cs"/>
                </a:defRPr>
              </a:lvl7pPr>
              <a:lvl8pPr marL="3200400" algn="l" defTabSz="914400" rtl="0" eaLnBrk="1" latinLnBrk="0" hangingPunct="1">
                <a:defRPr kern="1200">
                  <a:solidFill>
                    <a:srgbClr val="FFFFFF"/>
                  </a:solidFill>
                  <a:latin typeface="Century Schoolbook"/>
                  <a:ea typeface="宋体" panose="02010600030101010101" pitchFamily="2" charset="-122"/>
                  <a:cs typeface="+mn-cs"/>
                </a:defRPr>
              </a:lvl8pPr>
              <a:lvl9pPr marL="3657600" algn="l" defTabSz="914400" rtl="0" eaLnBrk="1" latinLnBrk="0" hangingPunct="1">
                <a:defRPr kern="1200">
                  <a:solidFill>
                    <a:srgbClr val="FFFFFF"/>
                  </a:solidFill>
                  <a:latin typeface="Century Schoolbook"/>
                  <a:ea typeface="宋体" panose="02010600030101010101" pitchFamily="2" charset="-122"/>
                  <a:cs typeface="+mn-cs"/>
                </a:defRPr>
              </a:lvl9pPr>
            </a:lstStyle>
            <a:p>
              <a:pPr algn="ctr"/>
              <a:endParaRPr lang="zh-CN" altLang="en-US" sz="100"/>
            </a:p>
          </p:txBody>
        </p:sp>
        <p:sp>
          <p:nvSpPr>
            <p:cNvPr id="40" name="矩形 39"/>
            <p:cNvSpPr/>
            <p:nvPr/>
          </p:nvSpPr>
          <p:spPr>
            <a:xfrm>
              <a:off x="5012839" y="744247"/>
              <a:ext cx="2082800" cy="675640"/>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r>
                <a:rPr lang="zh-CN" altLang="en-US" sz="2700" b="1">
                  <a:solidFill>
                    <a:schemeClr val="bg1"/>
                  </a:solidFill>
                  <a:latin typeface="华文中宋" panose="02010600040101010101" pitchFamily="2" charset="-122"/>
                  <a:ea typeface="华文中宋" panose="02010600040101010101" pitchFamily="2" charset="-122"/>
                </a:rPr>
                <a:t>词语集注</a:t>
              </a:r>
            </a:p>
          </p:txBody>
        </p:sp>
      </p:grpSp>
      <p:sp>
        <p:nvSpPr>
          <p:cNvPr id="7" name="TextBox 2"/>
          <p:cNvSpPr txBox="1">
            <a:spLocks noChangeArrowheads="1"/>
          </p:cNvSpPr>
          <p:nvPr/>
        </p:nvSpPr>
        <p:spPr bwMode="auto">
          <a:xfrm>
            <a:off x="1327865" y="2069198"/>
            <a:ext cx="1332230" cy="3415030"/>
          </a:xfrm>
          <a:prstGeom prst="rect">
            <a:avLst/>
          </a:prstGeom>
          <a:noFill/>
          <a:ln>
            <a:noFill/>
          </a:ln>
        </p:spPr>
        <p:txBody>
          <a:bodyPr wrap="none">
            <a:spAutoFit/>
          </a:bodyPr>
          <a:lstStyle>
            <a:defPPr>
              <a:defRPr lang="zh-CN"/>
            </a:defPPr>
            <a:lvl1pPr algn="l" rtl="0" eaLnBrk="0" fontAlgn="base"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sz="16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6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6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6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600" kern="1200">
                <a:solidFill>
                  <a:schemeClr val="tx1"/>
                </a:solidFill>
                <a:latin typeface="Arial" pitchFamily="34" charset="0"/>
                <a:ea typeface="宋体" panose="02010600030101010101" pitchFamily="2" charset="-122"/>
                <a:cs typeface="+mn-cs"/>
              </a:defRPr>
            </a:lvl9pPr>
          </a:lstStyle>
          <a:p>
            <a:pPr algn="r" eaLnBrk="1" fontAlgn="base" hangingPunct="1">
              <a:lnSpc>
                <a:spcPct val="150000"/>
              </a:lnSpc>
              <a:spcBef>
                <a:spcPct val="0"/>
              </a:spcBef>
              <a:spcAft>
                <a:spcPct val="0"/>
              </a:spcAft>
              <a:defRPr/>
            </a:pPr>
            <a:r>
              <a:rPr lang="zh-CN" altLang="en-US" sz="1800" b="1">
                <a:solidFill>
                  <a:srgbClr val="C00000"/>
                </a:solidFill>
                <a:latin typeface="华文中宋" panose="02010600040101010101" pitchFamily="2" charset="-122"/>
                <a:ea typeface="华文中宋" panose="02010600040101010101" pitchFamily="2" charset="-122"/>
              </a:rPr>
              <a:t>不逊：</a:t>
            </a:r>
            <a:endParaRPr lang="en-US" altLang="zh-CN" sz="1800" b="1">
              <a:solidFill>
                <a:srgbClr val="C00000"/>
              </a:solidFill>
              <a:latin typeface="华文中宋" panose="02010600040101010101" pitchFamily="2" charset="-122"/>
              <a:ea typeface="华文中宋" panose="02010600040101010101" pitchFamily="2" charset="-122"/>
            </a:endParaRPr>
          </a:p>
          <a:p>
            <a:pPr algn="r" eaLnBrk="1" fontAlgn="base" hangingPunct="1">
              <a:lnSpc>
                <a:spcPct val="150000"/>
              </a:lnSpc>
              <a:spcBef>
                <a:spcPct val="0"/>
              </a:spcBef>
              <a:spcAft>
                <a:spcPct val="0"/>
              </a:spcAft>
              <a:defRPr/>
            </a:pPr>
            <a:r>
              <a:rPr lang="zh-CN" altLang="en-US" sz="1800" b="1">
                <a:solidFill>
                  <a:srgbClr val="C00000"/>
                </a:solidFill>
                <a:latin typeface="华文中宋" panose="02010600040101010101" pitchFamily="2" charset="-122"/>
                <a:ea typeface="华文中宋" panose="02010600040101010101" pitchFamily="2" charset="-122"/>
              </a:rPr>
              <a:t>匿名：</a:t>
            </a:r>
            <a:endParaRPr lang="en-US" altLang="zh-CN" sz="1800" b="1">
              <a:solidFill>
                <a:srgbClr val="C00000"/>
              </a:solidFill>
              <a:latin typeface="华文中宋" panose="02010600040101010101" pitchFamily="2" charset="-122"/>
              <a:ea typeface="华文中宋" panose="02010600040101010101" pitchFamily="2" charset="-122"/>
            </a:endParaRPr>
          </a:p>
          <a:p>
            <a:pPr algn="r" eaLnBrk="1" fontAlgn="base" hangingPunct="1">
              <a:lnSpc>
                <a:spcPct val="150000"/>
              </a:lnSpc>
              <a:spcBef>
                <a:spcPct val="0"/>
              </a:spcBef>
              <a:spcAft>
                <a:spcPct val="0"/>
              </a:spcAft>
              <a:defRPr/>
            </a:pPr>
            <a:r>
              <a:rPr lang="zh-CN" altLang="en-US" sz="1800" b="1">
                <a:solidFill>
                  <a:srgbClr val="C00000"/>
                </a:solidFill>
                <a:latin typeface="华文中宋" panose="02010600040101010101" pitchFamily="2" charset="-122"/>
                <a:ea typeface="华文中宋" panose="02010600040101010101" pitchFamily="2" charset="-122"/>
              </a:rPr>
              <a:t>诘责：</a:t>
            </a:r>
            <a:endParaRPr lang="en-US" altLang="zh-CN" sz="1800" b="1">
              <a:solidFill>
                <a:srgbClr val="C00000"/>
              </a:solidFill>
              <a:latin typeface="华文中宋" panose="02010600040101010101" pitchFamily="2" charset="-122"/>
              <a:ea typeface="华文中宋" panose="02010600040101010101" pitchFamily="2" charset="-122"/>
            </a:endParaRPr>
          </a:p>
          <a:p>
            <a:pPr algn="r" eaLnBrk="1" fontAlgn="base" hangingPunct="1">
              <a:lnSpc>
                <a:spcPct val="150000"/>
              </a:lnSpc>
              <a:spcBef>
                <a:spcPct val="0"/>
              </a:spcBef>
              <a:spcAft>
                <a:spcPct val="0"/>
              </a:spcAft>
              <a:defRPr/>
            </a:pPr>
            <a:r>
              <a:rPr lang="zh-CN" altLang="en-US" sz="1800" b="1">
                <a:solidFill>
                  <a:srgbClr val="C00000"/>
                </a:solidFill>
                <a:latin typeface="华文中宋" panose="02010600040101010101" pitchFamily="2" charset="-122"/>
                <a:ea typeface="华文中宋" panose="02010600040101010101" pitchFamily="2" charset="-122"/>
              </a:rPr>
              <a:t>流言：</a:t>
            </a:r>
            <a:endParaRPr lang="en-US" altLang="zh-CN" sz="1800" b="1">
              <a:solidFill>
                <a:srgbClr val="C00000"/>
              </a:solidFill>
              <a:latin typeface="华文中宋" panose="02010600040101010101" pitchFamily="2" charset="-122"/>
              <a:ea typeface="华文中宋" panose="02010600040101010101" pitchFamily="2" charset="-122"/>
            </a:endParaRPr>
          </a:p>
          <a:p>
            <a:pPr algn="r" eaLnBrk="1" fontAlgn="base" hangingPunct="1">
              <a:lnSpc>
                <a:spcPct val="150000"/>
              </a:lnSpc>
              <a:spcBef>
                <a:spcPct val="0"/>
              </a:spcBef>
              <a:spcAft>
                <a:spcPct val="0"/>
              </a:spcAft>
              <a:defRPr/>
            </a:pPr>
            <a:r>
              <a:rPr lang="zh-CN" altLang="en-US" sz="1800" b="1">
                <a:solidFill>
                  <a:srgbClr val="C00000"/>
                </a:solidFill>
                <a:latin typeface="华文中宋" panose="02010600040101010101" pitchFamily="2" charset="-122"/>
                <a:ea typeface="华文中宋" panose="02010600040101010101" pitchFamily="2" charset="-122"/>
              </a:rPr>
              <a:t>凄然：</a:t>
            </a:r>
            <a:endParaRPr lang="en-US" altLang="zh-CN" sz="1800" b="1">
              <a:solidFill>
                <a:srgbClr val="C00000"/>
              </a:solidFill>
              <a:latin typeface="华文中宋" panose="02010600040101010101" pitchFamily="2" charset="-122"/>
              <a:ea typeface="华文中宋" panose="02010600040101010101" pitchFamily="2" charset="-122"/>
            </a:endParaRPr>
          </a:p>
          <a:p>
            <a:pPr algn="r" eaLnBrk="1" fontAlgn="base" hangingPunct="1">
              <a:lnSpc>
                <a:spcPct val="150000"/>
              </a:lnSpc>
              <a:spcBef>
                <a:spcPct val="0"/>
              </a:spcBef>
              <a:spcAft>
                <a:spcPct val="0"/>
              </a:spcAft>
              <a:defRPr/>
            </a:pPr>
            <a:r>
              <a:rPr lang="zh-CN" altLang="en-US" sz="1800" b="1">
                <a:solidFill>
                  <a:srgbClr val="C00000"/>
                </a:solidFill>
                <a:latin typeface="华文中宋" panose="02010600040101010101" pitchFamily="2" charset="-122"/>
                <a:ea typeface="华文中宋" panose="02010600040101010101" pitchFamily="2" charset="-122"/>
              </a:rPr>
              <a:t>小而言之：</a:t>
            </a:r>
            <a:endParaRPr lang="en-US" altLang="zh-CN" sz="1800" b="1">
              <a:solidFill>
                <a:srgbClr val="C00000"/>
              </a:solidFill>
              <a:latin typeface="华文中宋" panose="02010600040101010101" pitchFamily="2" charset="-122"/>
              <a:ea typeface="华文中宋" panose="02010600040101010101" pitchFamily="2" charset="-122"/>
            </a:endParaRPr>
          </a:p>
          <a:p>
            <a:pPr algn="r" eaLnBrk="1" fontAlgn="base" hangingPunct="1">
              <a:lnSpc>
                <a:spcPct val="150000"/>
              </a:lnSpc>
              <a:spcBef>
                <a:spcPct val="0"/>
              </a:spcBef>
              <a:spcAft>
                <a:spcPct val="0"/>
              </a:spcAft>
              <a:defRPr/>
            </a:pPr>
            <a:r>
              <a:rPr lang="zh-CN" altLang="en-US" sz="1800" b="1">
                <a:solidFill>
                  <a:srgbClr val="C00000"/>
                </a:solidFill>
                <a:latin typeface="华文中宋" panose="02010600040101010101" pitchFamily="2" charset="-122"/>
                <a:ea typeface="华文中宋" panose="02010600040101010101" pitchFamily="2" charset="-122"/>
              </a:rPr>
              <a:t>抑扬顿挫：</a:t>
            </a:r>
            <a:endParaRPr lang="en-US" altLang="zh-CN" sz="1800" b="1">
              <a:solidFill>
                <a:srgbClr val="C00000"/>
              </a:solidFill>
              <a:latin typeface="华文中宋" panose="02010600040101010101" pitchFamily="2" charset="-122"/>
              <a:ea typeface="华文中宋" panose="02010600040101010101" pitchFamily="2" charset="-122"/>
            </a:endParaRPr>
          </a:p>
          <a:p>
            <a:pPr algn="r" eaLnBrk="1" fontAlgn="base" hangingPunct="1">
              <a:lnSpc>
                <a:spcPct val="150000"/>
              </a:lnSpc>
              <a:spcBef>
                <a:spcPct val="0"/>
              </a:spcBef>
              <a:spcAft>
                <a:spcPct val="0"/>
              </a:spcAft>
              <a:defRPr/>
            </a:pPr>
            <a:r>
              <a:rPr lang="zh-CN" altLang="en-US" sz="1800" b="1">
                <a:solidFill>
                  <a:srgbClr val="C00000"/>
                </a:solidFill>
                <a:latin typeface="华文中宋" panose="02010600040101010101" pitchFamily="2" charset="-122"/>
                <a:ea typeface="华文中宋" panose="02010600040101010101" pitchFamily="2" charset="-122"/>
              </a:rPr>
              <a:t>深恶痛疾：</a:t>
            </a:r>
            <a:endParaRPr lang="en-US" altLang="zh-CN" sz="1800" b="1">
              <a:solidFill>
                <a:srgbClr val="C00000"/>
              </a:solidFill>
              <a:latin typeface="华文中宋" panose="02010600040101010101" pitchFamily="2" charset="-122"/>
              <a:ea typeface="华文中宋" panose="02010600040101010101" pitchFamily="2" charset="-122"/>
            </a:endParaRPr>
          </a:p>
        </p:txBody>
      </p:sp>
      <p:sp>
        <p:nvSpPr>
          <p:cNvPr id="8" name="TextBox 9"/>
          <p:cNvSpPr txBox="1">
            <a:spLocks noChangeArrowheads="1"/>
          </p:cNvSpPr>
          <p:nvPr/>
        </p:nvSpPr>
        <p:spPr bwMode="auto">
          <a:xfrm>
            <a:off x="2441021" y="2069198"/>
            <a:ext cx="6091475" cy="3415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1pPr>
            <a:lvl2pPr marL="742950" indent="-28575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2pPr>
            <a:lvl3pPr marL="11430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3pPr>
            <a:lvl4pPr marL="16002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4pPr>
            <a:lvl5pPr marL="2057400" indent="-228600" algn="l" rtl="0" fontAlgn="base">
              <a:spcBef>
                <a:spcPct val="0"/>
              </a:spcBef>
              <a:spcAft>
                <a:spcPct val="0"/>
              </a:spcAft>
              <a:defRPr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Arial" pitchFamily="34" charset="0"/>
                <a:ea typeface="宋体" panose="02010600030101010101" pitchFamily="2" charset="-122"/>
                <a:cs typeface="+mn-cs"/>
              </a:defRPr>
            </a:lvl9pPr>
          </a:lstStyle>
          <a:p>
            <a:pPr fontAlgn="base">
              <a:lnSpc>
                <a:spcPct val="150000"/>
              </a:lnSpc>
              <a:spcBef>
                <a:spcPct val="0"/>
              </a:spcBef>
              <a:spcAft>
                <a:spcPct val="0"/>
              </a:spcAft>
            </a:pPr>
            <a:r>
              <a:rPr lang="zh-CN" altLang="en-US" sz="1800" b="1">
                <a:latin typeface="华文中宋" panose="02010600040101010101" pitchFamily="2" charset="-122"/>
                <a:ea typeface="华文中宋" panose="02010600040101010101" pitchFamily="2" charset="-122"/>
              </a:rPr>
              <a:t>傲慢无礼。逊，谦逊。</a:t>
            </a:r>
            <a:endParaRPr lang="en-US" altLang="zh-CN" sz="1800" b="1">
              <a:latin typeface="华文中宋" panose="02010600040101010101" pitchFamily="2" charset="-122"/>
              <a:ea typeface="华文中宋" panose="02010600040101010101" pitchFamily="2" charset="-122"/>
            </a:endParaRPr>
          </a:p>
          <a:p>
            <a:pPr fontAlgn="base">
              <a:lnSpc>
                <a:spcPct val="150000"/>
              </a:lnSpc>
              <a:spcBef>
                <a:spcPct val="0"/>
              </a:spcBef>
              <a:spcAft>
                <a:spcPct val="0"/>
              </a:spcAft>
            </a:pPr>
            <a:r>
              <a:rPr lang="zh-CN" altLang="en-US" sz="1800" b="1">
                <a:latin typeface="华文中宋" panose="02010600040101010101" pitchFamily="2" charset="-122"/>
                <a:ea typeface="华文中宋" panose="02010600040101010101" pitchFamily="2" charset="-122"/>
              </a:rPr>
              <a:t>不署名或不署真实姓名。匿，隐藏。</a:t>
            </a:r>
            <a:endParaRPr lang="en-US" altLang="zh-CN" sz="1800" b="1">
              <a:latin typeface="华文中宋" panose="02010600040101010101" pitchFamily="2" charset="-122"/>
              <a:ea typeface="华文中宋" panose="02010600040101010101" pitchFamily="2" charset="-122"/>
            </a:endParaRPr>
          </a:p>
          <a:p>
            <a:pPr fontAlgn="base">
              <a:lnSpc>
                <a:spcPct val="150000"/>
              </a:lnSpc>
              <a:spcBef>
                <a:spcPct val="0"/>
              </a:spcBef>
              <a:spcAft>
                <a:spcPct val="0"/>
              </a:spcAft>
            </a:pPr>
            <a:r>
              <a:rPr lang="zh-CN" altLang="en-US" sz="1800" b="1">
                <a:latin typeface="华文中宋" panose="02010600040101010101" pitchFamily="2" charset="-122"/>
                <a:ea typeface="华文中宋" panose="02010600040101010101" pitchFamily="2" charset="-122"/>
              </a:rPr>
              <a:t>质问并责备。</a:t>
            </a:r>
            <a:endParaRPr lang="en-US" altLang="zh-CN" sz="1800" b="1">
              <a:latin typeface="华文中宋" panose="02010600040101010101" pitchFamily="2" charset="-122"/>
              <a:ea typeface="华文中宋" panose="02010600040101010101" pitchFamily="2" charset="-122"/>
            </a:endParaRPr>
          </a:p>
          <a:p>
            <a:pPr fontAlgn="base">
              <a:lnSpc>
                <a:spcPct val="150000"/>
              </a:lnSpc>
              <a:spcBef>
                <a:spcPct val="0"/>
              </a:spcBef>
              <a:spcAft>
                <a:spcPct val="0"/>
              </a:spcAft>
            </a:pPr>
            <a:r>
              <a:rPr lang="zh-CN" altLang="en-US" sz="1800" b="1">
                <a:latin typeface="华文中宋" panose="02010600040101010101" pitchFamily="2" charset="-122"/>
                <a:ea typeface="华文中宋" panose="02010600040101010101" pitchFamily="2" charset="-122"/>
              </a:rPr>
              <a:t>快速传播的毫无根据的话。</a:t>
            </a:r>
            <a:endParaRPr lang="en-US" altLang="zh-CN" sz="1800" b="1">
              <a:latin typeface="华文中宋" panose="02010600040101010101" pitchFamily="2" charset="-122"/>
              <a:ea typeface="华文中宋" panose="02010600040101010101" pitchFamily="2" charset="-122"/>
            </a:endParaRPr>
          </a:p>
          <a:p>
            <a:pPr fontAlgn="base">
              <a:lnSpc>
                <a:spcPct val="150000"/>
              </a:lnSpc>
              <a:spcBef>
                <a:spcPct val="0"/>
              </a:spcBef>
              <a:spcAft>
                <a:spcPct val="0"/>
              </a:spcAft>
            </a:pPr>
            <a:r>
              <a:rPr lang="zh-CN" altLang="en-US" sz="1800" b="1">
                <a:latin typeface="华文中宋" panose="02010600040101010101" pitchFamily="2" charset="-122"/>
                <a:ea typeface="华文中宋" panose="02010600040101010101" pitchFamily="2" charset="-122"/>
              </a:rPr>
              <a:t>形容悲伤难过的样子。</a:t>
            </a:r>
            <a:endParaRPr lang="en-US" altLang="zh-CN" sz="1800" b="1">
              <a:latin typeface="华文中宋" panose="02010600040101010101" pitchFamily="2" charset="-122"/>
              <a:ea typeface="华文中宋" panose="02010600040101010101" pitchFamily="2" charset="-122"/>
            </a:endParaRPr>
          </a:p>
          <a:p>
            <a:pPr fontAlgn="base">
              <a:lnSpc>
                <a:spcPct val="150000"/>
              </a:lnSpc>
              <a:spcBef>
                <a:spcPct val="0"/>
              </a:spcBef>
              <a:spcAft>
                <a:spcPct val="0"/>
              </a:spcAft>
            </a:pPr>
            <a:r>
              <a:rPr lang="zh-CN" altLang="en-US" sz="1800" b="1">
                <a:latin typeface="华文中宋" panose="02010600040101010101" pitchFamily="2" charset="-122"/>
                <a:ea typeface="华文中宋" panose="02010600040101010101" pitchFamily="2" charset="-122"/>
              </a:rPr>
              <a:t>就小的方面说。</a:t>
            </a:r>
            <a:endParaRPr lang="en-US" altLang="zh-CN" sz="1800" b="1">
              <a:latin typeface="华文中宋" panose="02010600040101010101" pitchFamily="2" charset="-122"/>
              <a:ea typeface="华文中宋" panose="02010600040101010101" pitchFamily="2" charset="-122"/>
            </a:endParaRPr>
          </a:p>
          <a:p>
            <a:pPr fontAlgn="base">
              <a:lnSpc>
                <a:spcPct val="150000"/>
              </a:lnSpc>
              <a:spcBef>
                <a:spcPct val="0"/>
              </a:spcBef>
              <a:spcAft>
                <a:spcPct val="0"/>
              </a:spcAft>
            </a:pPr>
            <a:r>
              <a:rPr lang="zh-CN" altLang="en-US" sz="1800" b="1">
                <a:latin typeface="华文中宋" panose="02010600040101010101" pitchFamily="2" charset="-122"/>
                <a:ea typeface="华文中宋" panose="02010600040101010101" pitchFamily="2" charset="-122"/>
              </a:rPr>
              <a:t>（声音）高低起伏和停顿转折。</a:t>
            </a:r>
            <a:endParaRPr lang="en-US" altLang="zh-CN" sz="1800" b="1">
              <a:latin typeface="华文中宋" panose="02010600040101010101" pitchFamily="2" charset="-122"/>
              <a:ea typeface="华文中宋" panose="02010600040101010101" pitchFamily="2" charset="-122"/>
            </a:endParaRPr>
          </a:p>
          <a:p>
            <a:pPr fontAlgn="base">
              <a:lnSpc>
                <a:spcPct val="150000"/>
              </a:lnSpc>
              <a:spcBef>
                <a:spcPct val="0"/>
              </a:spcBef>
              <a:spcAft>
                <a:spcPct val="0"/>
              </a:spcAft>
            </a:pPr>
            <a:r>
              <a:rPr lang="zh-CN" altLang="en-US" sz="1800" b="1">
                <a:latin typeface="华文中宋" panose="02010600040101010101" pitchFamily="2" charset="-122"/>
                <a:ea typeface="华文中宋" panose="02010600040101010101" pitchFamily="2" charset="-122"/>
              </a:rPr>
              <a:t>形容对某人某事极为厌恶，痛恨。恶，厌恶。疾，憎恨。</a:t>
            </a:r>
            <a:endParaRPr lang="en-US" altLang="zh-CN" sz="1800" b="1">
              <a:latin typeface="华文中宋" panose="02010600040101010101" pitchFamily="2" charset="-122"/>
              <a:ea typeface="华文中宋"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arn(inVertic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barn(inVertical)">
                                      <p:cBhvr>
                                        <p:cTn id="12" dur="500"/>
                                        <p:tgtEl>
                                          <p:spTgt spid="8">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barn(inVertical)">
                                      <p:cBhvr>
                                        <p:cTn id="17" dur="500"/>
                                        <p:tgtEl>
                                          <p:spTgt spid="8">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6" presetClass="entr" presetSubtype="21" dur="50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barn(inVertical)">
                                      <p:cBhvr>
                                        <p:cTn id="22" dur="500"/>
                                        <p:tgtEl>
                                          <p:spTgt spid="8">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6" presetClass="entr" presetSubtype="21" dur="50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barn(inVertical)">
                                      <p:cBhvr>
                                        <p:cTn id="27" dur="500"/>
                                        <p:tgtEl>
                                          <p:spTgt spid="8">
                                            <p:txEl>
                                              <p:pRg st="4" end="4"/>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6" presetClass="entr" presetSubtype="21" dur="500" fill="hold"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barn(inVertical)">
                                      <p:cBhvr>
                                        <p:cTn id="32" dur="500"/>
                                        <p:tgtEl>
                                          <p:spTgt spid="8">
                                            <p:txEl>
                                              <p:pRg st="5" end="5"/>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6" presetClass="entr" presetSubtype="21" dur="500" fill="hold"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barn(inVertical)">
                                      <p:cBhvr>
                                        <p:cTn id="37" dur="500"/>
                                        <p:tgtEl>
                                          <p:spTgt spid="8">
                                            <p:txEl>
                                              <p:pRg st="6" end="6"/>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6" presetClass="entr" presetSubtype="21" dur="500" fill="hold"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barn(inVertical)">
                                      <p:cBhvr>
                                        <p:cTn id="42"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0" name="Rectangle 2"/>
          <p:cNvSpPr>
            <a:spLocks noGrp="1" noChangeArrowheads="1"/>
          </p:cNvSpPr>
          <p:nvPr>
            <p:ph type="title"/>
          </p:nvPr>
        </p:nvSpPr>
        <p:spPr>
          <a:xfrm>
            <a:off x="755650" y="404813"/>
            <a:ext cx="4321175" cy="1143000"/>
          </a:xfrm>
        </p:spPr>
        <p:txBody>
          <a:bodyPr/>
          <a:lstStyle/>
          <a:p>
            <a:pPr eaLnBrk="1" fontAlgn="auto" hangingPunct="1">
              <a:spcAft>
                <a:spcPct val="0"/>
              </a:spcAft>
              <a:defRPr/>
            </a:pPr>
            <a:r>
              <a:rPr lang="zh-CN" altLang="en-US" sz="6000">
                <a:solidFill>
                  <a:srgbClr val="CC3300"/>
                </a:solidFill>
                <a:ea typeface="华文新魏" panose="02010800040101010101" pitchFamily="2" charset="-122"/>
              </a:rPr>
              <a:t>  读课文</a:t>
            </a:r>
          </a:p>
        </p:txBody>
      </p:sp>
      <p:pic>
        <p:nvPicPr>
          <p:cNvPr id="13316" name="Picture 7"/>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tretch>
            <a:fillRect/>
          </a:stretch>
        </p:blipFill>
        <p:spPr>
          <a:xfrm>
            <a:off x="4859338" y="692150"/>
            <a:ext cx="3600450" cy="4751388"/>
          </a:xfrm>
        </p:spPr>
      </p:pic>
      <p:sp>
        <p:nvSpPr>
          <p:cNvPr id="13315" name="Text Box 6"/>
          <p:cNvSpPr txBox="1">
            <a:spLocks noChangeArrowheads="1"/>
          </p:cNvSpPr>
          <p:nvPr/>
        </p:nvSpPr>
        <p:spPr bwMode="auto">
          <a:xfrm>
            <a:off x="1746250" y="1556792"/>
            <a:ext cx="1403350" cy="4824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8000">
                <a:solidFill>
                  <a:srgbClr val="CC3300"/>
                </a:solidFill>
                <a:ea typeface="隶书" panose="02010509060101010101" pitchFamily="49" charset="-122"/>
              </a:rPr>
              <a:t>藤野先生</a:t>
            </a:r>
            <a:endParaRPr lang="en-US" altLang="zh-CN" sz="8000">
              <a:solidFill>
                <a:srgbClr val="CC3300"/>
              </a:solidFill>
              <a:ea typeface="隶书" panose="02010509060101010101" pitchFamily="49" charset="-122"/>
            </a:endParaRPr>
          </a:p>
        </p:txBody>
      </p:sp>
      <p:sp>
        <p:nvSpPr>
          <p:cNvPr id="13317" name="Text Box 9"/>
          <p:cNvSpPr txBox="1">
            <a:spLocks noChangeArrowheads="1"/>
          </p:cNvSpPr>
          <p:nvPr/>
        </p:nvSpPr>
        <p:spPr bwMode="auto">
          <a:xfrm>
            <a:off x="5724525" y="5589588"/>
            <a:ext cx="2160588"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3600">
                <a:solidFill>
                  <a:srgbClr val="CC3300"/>
                </a:solidFill>
                <a:ea typeface="华文隶书" panose="02010800040101010101" pitchFamily="2" charset="-122"/>
              </a:rPr>
              <a:t>鲁迅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eaLnBrk="1" fontAlgn="auto" hangingPunct="1">
              <a:spcAft>
                <a:spcPct val="0"/>
              </a:spcAft>
              <a:defRPr/>
            </a:pPr>
            <a:r>
              <a:rPr lang="zh-CN" altLang="en-US" smtClean="0">
                <a:solidFill>
                  <a:schemeClr val="tx2">
                    <a:satMod val="130000"/>
                  </a:schemeClr>
                </a:solidFill>
              </a:rPr>
              <a:t>一</a:t>
            </a:r>
            <a:r>
              <a:rPr lang="zh-CN" altLang="en-US">
                <a:solidFill>
                  <a:schemeClr val="tx2">
                    <a:satMod val="130000"/>
                  </a:schemeClr>
                </a:solidFill>
              </a:rPr>
              <a:t>、</a:t>
            </a:r>
            <a:r>
              <a:rPr lang="zh-CN" altLang="en-US" smtClean="0">
                <a:solidFill>
                  <a:schemeClr val="tx2">
                    <a:satMod val="130000"/>
                  </a:schemeClr>
                </a:solidFill>
              </a:rPr>
              <a:t>理清文章结构</a:t>
            </a:r>
            <a:endParaRPr lang="zh-CN" altLang="en-US">
              <a:solidFill>
                <a:schemeClr val="tx2">
                  <a:satMod val="130000"/>
                </a:schemeClr>
              </a:solidFill>
            </a:endParaRPr>
          </a:p>
        </p:txBody>
      </p:sp>
      <p:sp>
        <p:nvSpPr>
          <p:cNvPr id="14339" name="内容占位符 2"/>
          <p:cNvSpPr>
            <a:spLocks noGrp="1"/>
          </p:cNvSpPr>
          <p:nvPr>
            <p:ph sz="quarter" idx="1"/>
          </p:nvPr>
        </p:nvSpPr>
        <p:spPr>
          <a:xfrm>
            <a:off x="1041401" y="2057400"/>
            <a:ext cx="6554788" cy="1227584"/>
          </a:xfrm>
        </p:spPr>
        <p:txBody>
          <a:bodyPr/>
          <a:lstStyle/>
          <a:p>
            <a:pPr eaLnBrk="1" hangingPunct="1"/>
            <a:r>
              <a:rPr lang="zh-CN" altLang="en-US" sz="3600" b="1" smtClean="0"/>
              <a:t>请大家参照文章</a:t>
            </a:r>
            <a:r>
              <a:rPr lang="zh-CN" altLang="en-US" sz="3600" b="1" smtClean="0">
                <a:solidFill>
                  <a:srgbClr val="7030A0"/>
                </a:solidFill>
              </a:rPr>
              <a:t>时间的推移</a:t>
            </a:r>
            <a:r>
              <a:rPr lang="zh-CN" altLang="en-US" sz="3600" b="1" smtClean="0"/>
              <a:t>和</a:t>
            </a:r>
            <a:r>
              <a:rPr lang="zh-CN" altLang="en-US" sz="3600" b="1" smtClean="0">
                <a:solidFill>
                  <a:srgbClr val="7030A0"/>
                </a:solidFill>
              </a:rPr>
              <a:t>地点的转换</a:t>
            </a:r>
            <a:r>
              <a:rPr lang="zh-CN" altLang="en-US" sz="3600" b="1" smtClean="0"/>
              <a:t>划分文章结构</a:t>
            </a:r>
          </a:p>
        </p:txBody>
      </p:sp>
      <p:pic>
        <p:nvPicPr>
          <p:cNvPr id="14340" name="Picture 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1400" y="5727700"/>
            <a:ext cx="8153400" cy="709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4" name="Text Box 4"/>
          <p:cNvSpPr txBox="1">
            <a:spLocks noChangeArrowheads="1"/>
          </p:cNvSpPr>
          <p:nvPr/>
        </p:nvSpPr>
        <p:spPr bwMode="auto">
          <a:xfrm>
            <a:off x="542925" y="333375"/>
            <a:ext cx="6172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3600" b="1">
                <a:ea typeface="华文中宋" panose="02010600040101010101" pitchFamily="2" charset="-122"/>
              </a:rPr>
              <a:t>文章段落结构 ：</a:t>
            </a:r>
          </a:p>
        </p:txBody>
      </p:sp>
      <p:sp>
        <p:nvSpPr>
          <p:cNvPr id="61447" name="Text Box 7"/>
          <p:cNvSpPr txBox="1">
            <a:spLocks noChangeArrowheads="1"/>
          </p:cNvSpPr>
          <p:nvPr/>
        </p:nvSpPr>
        <p:spPr bwMode="auto">
          <a:xfrm>
            <a:off x="589915" y="2675890"/>
            <a:ext cx="8020050" cy="1938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3600" b="1">
                <a:ea typeface="华文中宋" panose="02010600040101010101" pitchFamily="2" charset="-122"/>
              </a:rPr>
              <a:t>第二部分（</a:t>
            </a:r>
            <a:r>
              <a:rPr lang="en-US" altLang="zh-CN" sz="3600" b="1">
                <a:ea typeface="华文中宋" panose="02010600040101010101" pitchFamily="2" charset="-122"/>
              </a:rPr>
              <a:t>4--35</a:t>
            </a:r>
            <a:r>
              <a:rPr lang="zh-CN" altLang="en-US" sz="3600" b="1">
                <a:ea typeface="华文中宋" panose="02010600040101010101" pitchFamily="2" charset="-122"/>
              </a:rPr>
              <a:t>）：</a:t>
            </a:r>
            <a:r>
              <a:rPr lang="zh-CN" altLang="en-US" sz="2800">
                <a:latin typeface="华文中宋" panose="02010600040101010101" pitchFamily="2" charset="-122"/>
                <a:ea typeface="华文中宋" panose="02010600040101010101" pitchFamily="2" charset="-122"/>
                <a:sym typeface="+mn-ea"/>
              </a:rPr>
              <a:t>描写了作者在仙台与藤野先生的相识、相处和离别，并通过具体事例表现了藤野先生的高尚品德。</a:t>
            </a:r>
            <a:endParaRPr lang="zh-CN" altLang="en-US" sz="2800">
              <a:latin typeface="华文中宋" panose="02010600040101010101" pitchFamily="2" charset="-122"/>
              <a:ea typeface="华文中宋" panose="02010600040101010101" pitchFamily="2" charset="-122"/>
            </a:endParaRPr>
          </a:p>
          <a:p>
            <a:pPr eaLnBrk="1" hangingPunct="1"/>
            <a:endParaRPr lang="zh-CN" altLang="en-US" sz="2800" b="1">
              <a:latin typeface="华文中宋" panose="02010600040101010101" pitchFamily="2" charset="-122"/>
              <a:ea typeface="华文中宋" panose="02010600040101010101" pitchFamily="2" charset="-122"/>
            </a:endParaRPr>
          </a:p>
        </p:txBody>
      </p:sp>
      <p:sp>
        <p:nvSpPr>
          <p:cNvPr id="61451" name="Text Box 11"/>
          <p:cNvSpPr txBox="1">
            <a:spLocks noChangeArrowheads="1"/>
          </p:cNvSpPr>
          <p:nvPr/>
        </p:nvSpPr>
        <p:spPr bwMode="auto">
          <a:xfrm>
            <a:off x="542925" y="4613910"/>
            <a:ext cx="8152130" cy="1938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3600" b="1">
                <a:ea typeface="华文中宋" panose="02010600040101010101" pitchFamily="2" charset="-122"/>
              </a:rPr>
              <a:t>第三部分（</a:t>
            </a:r>
            <a:r>
              <a:rPr lang="en-US" altLang="zh-CN" sz="3600" b="1">
                <a:ea typeface="华文中宋" panose="02010600040101010101" pitchFamily="2" charset="-122"/>
              </a:rPr>
              <a:t>36--38</a:t>
            </a:r>
            <a:r>
              <a:rPr lang="zh-CN" altLang="en-US" sz="3600" b="1">
                <a:ea typeface="华文中宋" panose="02010600040101010101" pitchFamily="2" charset="-122"/>
              </a:rPr>
              <a:t>）：</a:t>
            </a:r>
            <a:r>
              <a:rPr lang="zh-CN" altLang="en-US" sz="2800">
                <a:latin typeface="华文中宋" panose="02010600040101010101" pitchFamily="2" charset="-122"/>
                <a:ea typeface="华文中宋" panose="02010600040101010101" pitchFamily="2" charset="-122"/>
                <a:sym typeface="+mn-ea"/>
              </a:rPr>
              <a:t>离开仙台后对藤野先生的怀念之情以及先生的崇高精神对作者的激励和鼓舞。</a:t>
            </a:r>
            <a:endParaRPr lang="zh-CN" altLang="en-US" sz="2800">
              <a:latin typeface="华文中宋" panose="02010600040101010101" pitchFamily="2" charset="-122"/>
              <a:ea typeface="华文中宋" panose="02010600040101010101" pitchFamily="2" charset="-122"/>
            </a:endParaRPr>
          </a:p>
          <a:p>
            <a:pPr eaLnBrk="1" hangingPunct="1"/>
            <a:endParaRPr lang="zh-CN" altLang="en-US" sz="2800" b="1">
              <a:latin typeface="华文中宋" panose="02010600040101010101" pitchFamily="2" charset="-122"/>
              <a:ea typeface="华文中宋" panose="02010600040101010101" pitchFamily="2" charset="-122"/>
            </a:endParaRPr>
          </a:p>
        </p:txBody>
      </p:sp>
      <p:sp>
        <p:nvSpPr>
          <p:cNvPr id="61452" name="Text Box 12"/>
          <p:cNvSpPr txBox="1">
            <a:spLocks noChangeArrowheads="1"/>
          </p:cNvSpPr>
          <p:nvPr/>
        </p:nvSpPr>
        <p:spPr bwMode="auto">
          <a:xfrm>
            <a:off x="542925" y="1327150"/>
            <a:ext cx="7888605" cy="1506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r>
              <a:rPr lang="zh-CN" altLang="en-US" sz="3600" b="1">
                <a:ea typeface="华文中宋" panose="02010600040101010101" pitchFamily="2" charset="-122"/>
              </a:rPr>
              <a:t>第一部分（</a:t>
            </a:r>
            <a:r>
              <a:rPr lang="en-US" altLang="zh-CN" sz="3600" b="1">
                <a:ea typeface="华文中宋" panose="02010600040101010101" pitchFamily="2" charset="-122"/>
              </a:rPr>
              <a:t>1--3</a:t>
            </a:r>
            <a:r>
              <a:rPr lang="zh-CN" altLang="en-US" sz="3600" b="1">
                <a:ea typeface="华文中宋" panose="02010600040101010101" pitchFamily="2" charset="-122"/>
              </a:rPr>
              <a:t>）：</a:t>
            </a:r>
            <a:r>
              <a:rPr lang="zh-CN" altLang="en-US" sz="2800">
                <a:latin typeface="华文中宋" panose="02010600040101010101" pitchFamily="2" charset="-122"/>
                <a:ea typeface="华文中宋" panose="02010600040101010101" pitchFamily="2" charset="-122"/>
                <a:sym typeface="+mn-ea"/>
              </a:rPr>
              <a:t>写作者在东京的所见所闻所感，交代去仙台的原因。</a:t>
            </a:r>
            <a:endParaRPr lang="zh-CN" altLang="en-US" sz="2800">
              <a:latin typeface="华文中宋" panose="02010600040101010101" pitchFamily="2" charset="-122"/>
              <a:ea typeface="华文中宋" panose="02010600040101010101" pitchFamily="2" charset="-122"/>
            </a:endParaRPr>
          </a:p>
          <a:p>
            <a:pPr eaLnBrk="1" hangingPunct="1"/>
            <a:endParaRPr lang="zh-CN" altLang="en-US" sz="2800" b="1">
              <a:latin typeface="华文中宋" panose="02010600040101010101" pitchFamily="2" charset="-122"/>
              <a:ea typeface="华文中宋" panose="02010600040101010101" pitchFamily="2" charset="-122"/>
            </a:endParaRPr>
          </a:p>
        </p:txBody>
      </p:sp>
      <p:sp>
        <p:nvSpPr>
          <p:cNvPr id="61453" name="Text Box 13"/>
          <p:cNvSpPr txBox="1">
            <a:spLocks noChangeArrowheads="1"/>
          </p:cNvSpPr>
          <p:nvPr/>
        </p:nvSpPr>
        <p:spPr bwMode="auto">
          <a:xfrm>
            <a:off x="3946525" y="1592263"/>
            <a:ext cx="18415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742950" indent="-28575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11430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6002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2057400" indent="-228600" algn="l" rtl="0" eaLnBrk="0" fontAlgn="base"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9pPr>
          </a:lstStyle>
          <a:p>
            <a:pPr eaLnBrk="1" hangingPunct="1"/>
            <a:endParaRPr lang="zh-CN" altLang="en-US" sz="3200">
              <a:solidFill>
                <a:srgbClr val="000099"/>
              </a:solidFill>
              <a:ea typeface="黑体" panose="02010609060101010101" pitchFamily="2" charset="-122"/>
            </a:endParaRPr>
          </a:p>
        </p:txBody>
      </p:sp>
      <p:pic>
        <p:nvPicPr>
          <p:cNvPr id="15372" name="Picture 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90600" y="6081713"/>
            <a:ext cx="8153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a:xfrm>
            <a:off x="1187450" y="333375"/>
            <a:ext cx="7407275" cy="706438"/>
          </a:xfrm>
        </p:spPr>
        <p:txBody>
          <a:bodyPr>
            <a:normAutofit/>
          </a:bodyPr>
          <a:lstStyle/>
          <a:p>
            <a:pPr eaLnBrk="1" fontAlgn="auto" hangingPunct="1">
              <a:spcAft>
                <a:spcPct val="0"/>
              </a:spcAft>
              <a:defRPr/>
            </a:pPr>
            <a:r>
              <a:rPr lang="zh-CN" altLang="en-US" smtClean="0">
                <a:solidFill>
                  <a:schemeClr val="tx2">
                    <a:satMod val="130000"/>
                  </a:schemeClr>
                </a:solidFill>
              </a:rPr>
              <a:t>二、初步走近藤野先生</a:t>
            </a:r>
            <a:endParaRPr lang="zh-CN" altLang="en-US">
              <a:solidFill>
                <a:schemeClr val="tx2">
                  <a:satMod val="130000"/>
                </a:schemeClr>
              </a:solidFill>
            </a:endParaRPr>
          </a:p>
        </p:txBody>
      </p:sp>
      <p:sp>
        <p:nvSpPr>
          <p:cNvPr id="3" name="副标题 2"/>
          <p:cNvSpPr>
            <a:spLocks noGrp="1"/>
          </p:cNvSpPr>
          <p:nvPr>
            <p:ph type="subTitle" idx="1"/>
          </p:nvPr>
        </p:nvSpPr>
        <p:spPr>
          <a:xfrm>
            <a:off x="1012825" y="1322388"/>
            <a:ext cx="7129463" cy="3455987"/>
          </a:xfrm>
        </p:spPr>
        <p:txBody>
          <a:bodyPr>
            <a:normAutofit/>
          </a:bodyPr>
          <a:lstStyle/>
          <a:p>
            <a:pPr eaLnBrk="1" fontAlgn="auto" hangingPunct="1">
              <a:spcAft>
                <a:spcPct val="0"/>
              </a:spcAft>
              <a:buFont typeface="Wingdings 2" panose="05020102010507070707"/>
              <a:buNone/>
              <a:defRPr/>
            </a:pPr>
            <a:r>
              <a:rPr lang="zh-CN" altLang="en-US" sz="2800" b="1" smtClean="0"/>
              <a:t>请同学们根据所阅读的内容，抢答下列问题：</a:t>
            </a:r>
            <a:endParaRPr lang="en-US" altLang="zh-CN" sz="2800" b="1" smtClean="0"/>
          </a:p>
          <a:p>
            <a:pPr eaLnBrk="1" fontAlgn="auto" hangingPunct="1">
              <a:spcAft>
                <a:spcPct val="0"/>
              </a:spcAft>
              <a:buFont typeface="Wingdings 2" panose="05020102010507070707"/>
              <a:buNone/>
              <a:defRPr/>
            </a:pPr>
            <a:r>
              <a:rPr lang="zh-CN" altLang="en-US" sz="3200" b="1" smtClean="0"/>
              <a:t>藤</a:t>
            </a:r>
            <a:r>
              <a:rPr lang="zh-CN" altLang="en-US" sz="3200" b="1"/>
              <a:t>野的</a:t>
            </a:r>
            <a:r>
              <a:rPr lang="zh-CN" altLang="en-US" sz="3200" b="1" smtClean="0"/>
              <a:t>全名：</a:t>
            </a:r>
            <a:endParaRPr lang="en-US" altLang="zh-CN" sz="3200" b="1" smtClean="0"/>
          </a:p>
          <a:p>
            <a:pPr eaLnBrk="1" fontAlgn="auto" hangingPunct="1">
              <a:spcAft>
                <a:spcPct val="0"/>
              </a:spcAft>
              <a:buFont typeface="Wingdings 2" panose="05020102010507070707"/>
              <a:buNone/>
              <a:defRPr/>
            </a:pPr>
            <a:r>
              <a:rPr lang="zh-CN" altLang="en-US" sz="3200" b="1"/>
              <a:t>藤野供职的</a:t>
            </a:r>
            <a:r>
              <a:rPr lang="zh-CN" altLang="en-US" sz="3200" b="1" smtClean="0"/>
              <a:t>学校：</a:t>
            </a:r>
            <a:endParaRPr lang="en-US" altLang="zh-CN" sz="3200" b="1" smtClean="0"/>
          </a:p>
          <a:p>
            <a:pPr eaLnBrk="1" fontAlgn="auto" hangingPunct="1">
              <a:spcAft>
                <a:spcPct val="0"/>
              </a:spcAft>
              <a:buFont typeface="Wingdings 2" panose="05020102010507070707"/>
              <a:buNone/>
              <a:defRPr/>
            </a:pPr>
            <a:r>
              <a:rPr lang="zh-CN" altLang="en-US" sz="3200" b="1"/>
              <a:t>藤</a:t>
            </a:r>
            <a:r>
              <a:rPr lang="zh-CN" altLang="en-US" sz="3200" b="1" smtClean="0"/>
              <a:t>野教授的课程：</a:t>
            </a:r>
            <a:endParaRPr lang="en-US" altLang="zh-CN" sz="3200" b="1" smtClean="0"/>
          </a:p>
          <a:p>
            <a:pPr eaLnBrk="1" fontAlgn="auto" hangingPunct="1">
              <a:spcAft>
                <a:spcPct val="0"/>
              </a:spcAft>
              <a:buFont typeface="Wingdings 2" panose="05020102010507070707"/>
              <a:buNone/>
              <a:defRPr/>
            </a:pPr>
            <a:r>
              <a:rPr lang="zh-CN" altLang="en-US" sz="3200" b="1"/>
              <a:t>藤野的外貌等显著</a:t>
            </a:r>
            <a:r>
              <a:rPr lang="zh-CN" altLang="en-US" sz="3200" b="1" smtClean="0"/>
              <a:t>特征：</a:t>
            </a:r>
            <a:endParaRPr lang="zh-CN" altLang="en-US" sz="3200" b="1"/>
          </a:p>
        </p:txBody>
      </p:sp>
      <p:pic>
        <p:nvPicPr>
          <p:cNvPr id="16388" name="Picture 1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90600" y="6081713"/>
            <a:ext cx="8153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522663" y="1817688"/>
            <a:ext cx="4824412" cy="58420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auto">
              <a:spcBef>
                <a:spcPct val="0"/>
              </a:spcBef>
              <a:spcAft>
                <a:spcPct val="0"/>
              </a:spcAft>
              <a:defRPr/>
            </a:pPr>
            <a:r>
              <a:rPr lang="zh-CN" altLang="en-US" sz="3200" b="1">
                <a:solidFill>
                  <a:schemeClr val="accent3">
                    <a:lumMod val="75000"/>
                  </a:schemeClr>
                </a:solidFill>
                <a:latin typeface="+mn-lt"/>
                <a:ea typeface="+mn-ea"/>
              </a:rPr>
              <a:t>藤野严九郎</a:t>
            </a:r>
          </a:p>
        </p:txBody>
      </p:sp>
      <p:sp>
        <p:nvSpPr>
          <p:cNvPr id="6" name="TextBox 5"/>
          <p:cNvSpPr txBox="1"/>
          <p:nvPr/>
        </p:nvSpPr>
        <p:spPr>
          <a:xfrm>
            <a:off x="4240213" y="2308225"/>
            <a:ext cx="4679950" cy="585788"/>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auto">
              <a:spcBef>
                <a:spcPct val="0"/>
              </a:spcBef>
              <a:spcAft>
                <a:spcPct val="0"/>
              </a:spcAft>
              <a:defRPr/>
            </a:pPr>
            <a:r>
              <a:rPr lang="zh-CN" altLang="en-US" sz="3200" b="1">
                <a:solidFill>
                  <a:schemeClr val="accent3">
                    <a:lumMod val="75000"/>
                  </a:schemeClr>
                </a:solidFill>
                <a:latin typeface="+mn-lt"/>
                <a:ea typeface="+mn-ea"/>
              </a:rPr>
              <a:t>仙台医学专门学校</a:t>
            </a:r>
          </a:p>
        </p:txBody>
      </p:sp>
      <p:sp>
        <p:nvSpPr>
          <p:cNvPr id="7" name="TextBox 6"/>
          <p:cNvSpPr txBox="1"/>
          <p:nvPr/>
        </p:nvSpPr>
        <p:spPr>
          <a:xfrm>
            <a:off x="4240213" y="2894013"/>
            <a:ext cx="5040312" cy="58420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auto">
              <a:spcBef>
                <a:spcPct val="0"/>
              </a:spcBef>
              <a:spcAft>
                <a:spcPct val="0"/>
              </a:spcAft>
              <a:defRPr/>
            </a:pPr>
            <a:r>
              <a:rPr lang="zh-CN" altLang="en-US" sz="3200" b="1">
                <a:solidFill>
                  <a:schemeClr val="accent3">
                    <a:lumMod val="75000"/>
                  </a:schemeClr>
                </a:solidFill>
                <a:latin typeface="+mn-lt"/>
                <a:ea typeface="+mn-ea"/>
              </a:rPr>
              <a:t>解剖学</a:t>
            </a:r>
          </a:p>
        </p:txBody>
      </p:sp>
      <p:sp>
        <p:nvSpPr>
          <p:cNvPr id="8" name="TextBox 7"/>
          <p:cNvSpPr txBox="1"/>
          <p:nvPr/>
        </p:nvSpPr>
        <p:spPr>
          <a:xfrm>
            <a:off x="895985" y="3571240"/>
            <a:ext cx="8384540" cy="2061210"/>
          </a:xfrm>
          <a:prstGeom prst="rect">
            <a:avLst/>
          </a:prstGeom>
          <a:noFill/>
        </p:spPr>
        <p:txBody>
          <a:bodyPr wrap="square">
            <a:spAutoFit/>
          </a:bodyPr>
          <a:lstStyle>
            <a:defPPr>
              <a:defRPr lang="zh-CN"/>
            </a:defPPr>
            <a:lvl1pPr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1pPr>
            <a:lvl2pPr marL="4572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2pPr>
            <a:lvl3pPr marL="9144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3pPr>
            <a:lvl4pPr marL="13716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4pPr>
            <a:lvl5pPr marL="1828800" algn="l" rtl="0" fontAlgn="base">
              <a:spcBef>
                <a:spcPct val="0"/>
              </a:spcBef>
              <a:spcAft>
                <a:spcPct val="0"/>
              </a:spcAft>
              <a:defRPr kern="1200">
                <a:solidFill>
                  <a:schemeClr val="tx1"/>
                </a:solidFill>
                <a:latin typeface="Gill Sans MT" panose="020b0502020104020203"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Gill Sans MT" panose="020b0502020104020203" pitchFamily="34" charset="0"/>
                <a:ea typeface="宋体" panose="02010600030101010101" pitchFamily="2" charset="-122"/>
                <a:cs typeface="+mn-cs"/>
              </a:defRPr>
            </a:lvl9pPr>
          </a:lstStyle>
          <a:p>
            <a:pPr fontAlgn="auto">
              <a:spcBef>
                <a:spcPct val="0"/>
              </a:spcBef>
              <a:spcAft>
                <a:spcPct val="0"/>
              </a:spcAft>
              <a:defRPr/>
            </a:pPr>
            <a:r>
              <a:rPr lang="zh-CN" altLang="en-US" sz="3200">
                <a:solidFill>
                  <a:schemeClr val="accent3">
                    <a:lumMod val="75000"/>
                  </a:schemeClr>
                </a:solidFill>
                <a:latin typeface="+mn-lt"/>
                <a:ea typeface="+mn-ea"/>
              </a:rPr>
              <a:t>                            </a:t>
            </a:r>
            <a:r>
              <a:rPr lang="zh-CN" altLang="en-US" sz="3200" b="1">
                <a:solidFill>
                  <a:schemeClr val="accent3">
                    <a:lumMod val="75000"/>
                  </a:schemeClr>
                </a:solidFill>
                <a:latin typeface="+mn-lt"/>
                <a:ea typeface="+mn-ea"/>
              </a:rPr>
              <a:t>黑瘦；戴着眼镜，挟着一叠大大小小的书；一将书放在讲台上，便用了缓慢而很有顿挫的声调开始讲课；忘带领结，穿旧外套</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2" presetClass="entr" presetSubtype="4" dur="50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p:stCondLst>
                              <p:cond delay="0"/>
                            </p:stCondLst>
                            <p:childTnLst>
                              <p:par>
                                <p:cTn id="31" presetID="42" presetClass="entr" presetSubtype="0" dur="100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nodeType="clickPar">
                      <p:stCondLst>
                        <p:cond delay="indefinite"/>
                      </p:stCondLst>
                      <p:childTnLst>
                        <p:par>
                          <p:cTn id="37" fill="hold">
                            <p:stCondLst>
                              <p:cond delay="0"/>
                            </p:stCondLst>
                            <p:childTnLst>
                              <p:par>
                                <p:cTn id="38" presetID="42" presetClass="entr" presetSubtype="0" dur="100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42" presetClass="entr" presetSubtype="0" dur="100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1000"/>
                                        <p:tgtEl>
                                          <p:spTgt spid="8"/>
                                        </p:tgtEl>
                                      </p:cBhvr>
                                    </p:animEffect>
                                    <p:anim calcmode="lin" valueType="num">
                                      <p:cBhvr>
                                        <p:cTn id="48" dur="1000" fill="hold"/>
                                        <p:tgtEl>
                                          <p:spTgt spid="8"/>
                                        </p:tgtEl>
                                        <p:attrNameLst>
                                          <p:attrName>ppt_x</p:attrName>
                                        </p:attrNameLst>
                                      </p:cBhvr>
                                      <p:tavLst>
                                        <p:tav tm="0">
                                          <p:val>
                                            <p:strVal val="#ppt_x"/>
                                          </p:val>
                                        </p:tav>
                                        <p:tav tm="100000">
                                          <p:val>
                                            <p:strVal val="#ppt_x"/>
                                          </p:val>
                                        </p:tav>
                                      </p:tavLst>
                                    </p:anim>
                                    <p:anim calcmode="lin" valueType="num">
                                      <p:cBhvr>
                                        <p:cTn id="4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p:bldP spid="6" grpId="0"/>
      <p:bldP spid="7" grpId="0"/>
      <p:bldP spid="8"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https://d.book118.com/798020141121006037</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2.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23">
  <a:themeElements>
    <a:clrScheme name="凸显">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凸显">
      <a:majorFont>
        <a:latin typeface="Century Schoolbook"/>
        <a:ea typeface="华文楷体"/>
        <a:cs typeface="Arial"/>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宋体"/>
        <a:cs typeface="Arial"/>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凸显">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r:embed="rId1">
            <a:duotone>
              <a:schemeClr val="phClr">
                <a:shade val="80000"/>
              </a:schemeClr>
              <a:schemeClr val="phClr">
                <a:tint val="91000"/>
              </a:schemeClr>
            </a:duotone>
          </a:blip>
          <a:tile tx="0" ty="0" sx="40000" sy="50000" flip="y" algn="tl"/>
        </a:blip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9</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14</vt:i4>
      </vt:variant>
    </vt:vector>
  </HeadingPairs>
  <TitlesOfParts>
    <vt:vector baseType="lpstr" size="29">
      <vt:lpstr>Arial</vt:lpstr>
      <vt:lpstr>Calibri</vt:lpstr>
      <vt:lpstr>Century Schoolbook</vt:lpstr>
      <vt:lpstr>华文楷体</vt:lpstr>
      <vt:lpstr>宋体</vt:lpstr>
      <vt:lpstr>Wingdings</vt:lpstr>
      <vt:lpstr>Wingdings 2</vt:lpstr>
      <vt:lpstr>Gill Sans MT</vt:lpstr>
      <vt:lpstr>华文琥珀</vt:lpstr>
      <vt:lpstr>华文隶书</vt:lpstr>
      <vt:lpstr>华文中宋</vt:lpstr>
      <vt:lpstr>华文新魏</vt:lpstr>
      <vt:lpstr>隶书</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读课文</vt:lpstr>
      <vt:lpstr>一、理清文章结构</vt:lpstr>
      <vt:lpstr>PowerPoint Presentation</vt:lpstr>
      <vt:lpstr>二、初步走近藤野先生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2024-09-17T18:10:27.928</cp:lastPrinted>
  <dcterms:created xsi:type="dcterms:W3CDTF">2024-09-17T10:10:27Z</dcterms:created>
  <dcterms:modified xsi:type="dcterms:W3CDTF">2024-09-17T10:10:30Z</dcterms:modified>
</cp:coreProperties>
</file>