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3AE8B5-4757-4080-A5DA-6CDE35611D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A6BF10-8DAB-4836-90CA-49F6E646DD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8974E3-4E17-452B-9D93-2EB6AA1D23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C81BE2-D179-4D77-8A70-81201CCE02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CBB2F43-62A9-4E58-9CF2-D622E95454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E3DD65C-F041-4096-9BCD-BDF7AB3C46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AC5D650-8769-4C5E-871C-BBC1D05909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3BA0C5-E0C0-4BE6-9421-185B415BA6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610DF5-46BC-4FBE-AFAC-B427607945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BD4B77-0FCA-4080-AE8D-262E50123B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EE0A7E-2AE7-4E44-A160-6280EF9E3C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021000057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护理质量安全的环境卫生与防控措施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2024-01-17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环境卫生对护理质量安全的影响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防控措施在护理质量安全中的应用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环境卫生与防控措施的实践案例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环境卫生与防控措施的挑战与对策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2393" r="2239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6808" r="2680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0729" r="1072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通过加强环境卫生与防控措施，降低院内感染风险，提高患者满意度。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提升护理服务质量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在新冠疫情等公共卫生事件背景下，强化护理质量安全的环境卫生与防控措施显得尤为重要。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应对公共卫生挑战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优质的护理环境能有效减少患者感染风险，提高治疗效果。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良好的护理质量和环境卫生是医院形象的重要组成部分，有助于提高医院的社会声誉和公信力。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安全的工作环境能保护医护人员免受感染风险，维护其职业健康。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0329" r="30329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3239789" y="3141586"/>
            <a:ext cx="1463040" cy="14630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9" name="Freeform 9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5" name="Freeform 15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1" name="AutoShape 21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4" name="AutoShape 24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提升医院声誉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促进医护人员职业健康</a:t>
            </a:r>
            <a:endParaRPr lang="en-US" sz="1100"/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护理质量安全的重要性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环境卫生对护理质量安全的影响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环境卫生是护理质量的基础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优质的护理环境能够提供一个舒适、安全的治疗和康复场所，有助于提高患者的满意度和治疗效果。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环境卫生与感染控制密切相关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清洁、卫生的环境能够有效减少病原体的传播，降低患者和医护人员感染的风险。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219" r="2321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环境卫生与护理质量的关系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9259" b="925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815" b="281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不良环境卫生对护理质量的危害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增加感染风险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不洁的环境可能导致细菌、病毒等病原体的滋生和传播，增加患者和医护人员感染的风险。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影响患者康复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恶劣的环境卫生条件可能导致患者伤口感染、呼吸道疾病等并发症，延长患者康复时间，甚至危及生命。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降低患者满意度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脏乱差的环境会给患者带来不良的心理体验，降低患者对护理服务的满意度和信任度。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通过加强环境卫生管理，定期清洁、消毒病房和医疗设备，能够有效减少病原体的传播，降低感染风险。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减少感染风险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整洁、舒适的环境能够减轻患者的心理压力和焦虑情绪，提高患者的舒适度和满意度。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提高患者舒适度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优质的环境卫生不仅能够提高患者的就医体验，还能够展现医院的专业形象和管理水平，增强医院的竞争力。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提升医院形象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环境卫生改善对护理质量的提升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防控措施在护理质量安全中的应用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007" b="600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防控措施是指为预防和控制疾病传播、保护患者和医护人员健康而采取的一系列措施。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根据实施主体和目的不同，防控措施可分为医疗机构内部防控、疫情监测与报告、个人防护与健康教育等几个方面。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防控措施的定义和分类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医护人员需遵循手卫生规范，正确进行手清洁和消毒，减少医源性感染的风险。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严格执行手卫生制度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加强医疗器械和设备管理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实施环境清洁和消毒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落实隔离措施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对医疗器械和设备进行定期清洁、消毒和维护，确保其处于良好状态，降低交叉感染的风险。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定期对病房、治疗室等场所进行清洁和消毒，保持环境整洁，减少病原菌的滋生和传播。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对具有传染性的患者实施隔离措施，如佩戴口罩、穿隔离衣等，防止疾病在医疗机构内的传播。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防控措施在护理工作中的具体应用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通过定期监测医疗机构内的感染率，评估防控措施的实施效果，及时发现并改进存在的问题。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感染率监测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开展患者满意度调查，了解患者对护理工作的评价和需求，为优化防控措施提供参考依据。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患者满意度调查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对医护人员进行定期培训和考核，提高其防控意识和技能水平，确保防控措施的有效实施。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医护人员培训考核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鼓励医护人员积极报告不良事件，对事件进行分析和总结，不断完善防控措施，提高护理质量安全水平。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不良事件报告分析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防控措施的效果评估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https://d.book118.com/798021000057006032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2024-09-09T22:15:58.788</cp:lastPrinted>
  <dcterms:created xsi:type="dcterms:W3CDTF">2024-09-09T14:15:58Z</dcterms:created>
  <dcterms:modified xsi:type="dcterms:W3CDTF">2024-09-09T14:16:01Z</dcterms:modified>
</cp:coreProperties>
</file>