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A22F96-5CBE-4173-A75F-B6EC190D0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9D0662-DA77-4B1F-BC03-F0001C153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BA1FB7-42D1-4CAD-BBAE-71207392D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BF9B13-D4DE-4D94-B64D-3008FDD9C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1BFD5E-EEC6-47B4-9C47-A3846E022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F492E4-809B-455B-AEA0-3691128CF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5044FD-EF5A-453B-8B2B-5361D7331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C1C497-A2B3-42AC-B3EA-19E1D440E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436995-73D3-465C-913D-AF08DEACB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9A131C-3540-4411-85FE-9D63821B2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81AFDF-4922-43AD-A590-F0ADA04C8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2200301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售后服务的核心要素培养计划课程详述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售后服务概述与重要性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核心要素一：专业技能提升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核心要素二：沟通技巧优化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核心要素三：团队协作能力增强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核心要素四：创新意识培养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实施计划与评估方法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预期成果展示及持续改进方向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售后服务概述与重要性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0476" r="4047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77" r="3147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售后服务是指在商品销售后，为消费者提供的各种服务活动，旨在确保消费者在购买和使用过程中获得满意体验。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售后服务是企业与消费者之间的桥梁，有助于提高客户满意度、促进再次购买和口碑传播。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售后服务定义及作用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高满意度能够促进客户忠诚度的提升，而忠诚度高的客户更有可能成为企业的长期合作伙伴和推荐新客户。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客户对企业提供的产品和服务的满意程度，是衡量企业服务水平的重要指标。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客户忠诚度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客户对企业的信任和依赖程度，表现为持续购买和推荐给他人等行为。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客户满意度与忠诚度关系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随着消费者维权意识的提高和市场竞争的加剧，售后服务已成为企业竞争的重要领域。目前，各行业都在加强售后服务体系建设，提高服务质量和效率。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售后服务将更加注重个性化、智能化和便捷化。企业将借助大数据、人工智能等技术手段，实现精准服务、快速响应和高效解决问题。同时，跨界合作和共享经济等新兴模式也将为售后服务带来新的发展机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核心要素一：专业技能提升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产品知识掌握与运用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深入了解产品特性、功能及工作原理，以便准确解答客户疑问。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掌握产品使用、安装、调试等操作技能，以便为客户提供有效的指导。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关注产品更新迭代，及时了解新技术、新功能，提升个人专业素养。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学习常见故障排除方法和维修技巧，提高处理问题的能力。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掌握专业维修工具和设备的使用方法，提高维修效率和质量。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通过模拟故障场景进行实操练习，提升应对突发情况的反应能力。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维修技能培训与实践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常见问题解决方案分享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收集并整理客户反馈的常见问题，形成案例库以便参考和借鉴。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分析问题产生的原因和解决方案，总结经验教训，避免类似问题再次发生。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定期组织内部交流和分享会，促进团队成员之间的经验共享和协作。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核心要素二：沟通技巧优化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59" r="7959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掌握积极倾听技巧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通过有效倾听，准确理解客户的问题和需求，为后续解决方案提供基础。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深入挖掘客户需求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运用开放式提问和探询技巧，引导客户表达更多信息，全面了解客户期望。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确认理解准确性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在沟通过程中及时总结和反馈客户需求，确保双方理解一致，避免误解和沟通障碍。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有效倾听与理解客户需求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使用简洁明了的语言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避免使用过于专业或晦涩的词汇，用通俗易懂的语言清晰表达意思。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保持礼貌和尊重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在与客户沟通时，始终使用礼貌用语，尊重客户感受，营造和谐的沟通氛围。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规范用语和表达方式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遵循公司或行业规定的用语规范，确保表达准确、专业、一致。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清晰表达及礼貌用语规范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自我情绪管理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保持冷静和理性，不受客户情绪影响，以平和的态度应对各种情况。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同理心运用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站在客户的角度思考问题，理解客户的情绪和感受，提供个性化的解决方案。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积极应对客户投诉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将客户投诉视为改进机会，以积极、认真的态度处理投诉，提升客户满意度。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情绪管理与同理心运用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核心要素三：团队协作能力增强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https://d.book118.com/798022003016006032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2024-09-09T09:26:17.998</cp:lastPrinted>
  <dcterms:created xsi:type="dcterms:W3CDTF">2024-09-09T01:26:18Z</dcterms:created>
  <dcterms:modified xsi:type="dcterms:W3CDTF">2024-09-09T01:26:20Z</dcterms:modified>
</cp:coreProperties>
</file>