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BE91D-328B-4951-A9F4-D24F25B6E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CA49B-826D-434F-ABE8-976994809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CC9CA-DB11-4FC1-842F-E61888EB5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8E1B5-55C7-4D49-AA6E-464D2CBDF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E3AA49-D454-4333-9036-FD8F29F8C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4BD38-1168-4BD6-B636-666703910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39A934-65AF-4764-847F-E1E648FD2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85112-BFE9-44BC-8D89-EA2F3B41C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6CE68-7A54-41F4-B370-BECC74AE0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A2231-78B4-4926-B9A3-ED87ABFA0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F1703-102B-4D15-B51B-85F7BB07F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23003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建筑工程施工总结报告 成本控制与质量保证关键因素分析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建筑工程施工成本控制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质量保证关键因素分析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项目地点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XX建筑工程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XX市XX区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建筑面积XX平方米，包括住宅楼、商业设施和地下车库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总投资额为XX元人民币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92" r="27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总结建筑工程施工过程中的成本控制与质量保证关键因素，为类似项目提供参考和借鉴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涵盖项目概况、施工过程、成本控制与质量保证关键因素分析等方面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建筑工程施工成本控制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选择信誉良好的供应商，进行市场调研，确保材料质量的同时降低采购成本。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材料储存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合理规划材料储存场所，减少材料损坏和浪费，降低储存成本。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制定材料使用计划，提高材料利用率，减少浪费。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材料成本控制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避免人力资源浪费，合理安排工作进度，提高工作效率。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125" r="10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定期培训员工，提高其技能水平，降低人工成本。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制定激励制度，鼓励员工积极投入工作，提高工作效益。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人工成本控制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根据工程需要选择合适的设备，避免设备闲置和浪费。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定期对设备进行维护和保养，延长设备使用寿命，降低维修成本。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对于不常用或临时需要的设备，优先考虑租赁而非购买。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设备租赁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设备与租赁成本控制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施工过程中的成本控制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优化施工方案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通过技术经济比较，选择最优的施工方案，降低施工成本。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严格控制工程变更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对于工程变更，要进行严格的审批和控制，避免成本失控。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加强施工现场安全管理，降低安全事故成本。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质量保证关键因素分析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材料检验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对进场材料进行质量检验，确保材料质量合格，防止不合格材料用于施工。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选择合格供应商，确保材料质量符合设计要求和国家标准。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材料存储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合理规划材料存储场地，保持材料干燥、通风，防止材料损坏或变质。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材料质量保证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https://d.book118.com/798023003014006044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2024-09-23T23:15:50.787</cp:lastPrinted>
  <dcterms:created xsi:type="dcterms:W3CDTF">2024-09-23T15:15:50Z</dcterms:created>
  <dcterms:modified xsi:type="dcterms:W3CDTF">2024-09-23T15:15:52Z</dcterms:modified>
</cp:coreProperties>
</file>