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7E5782-D78A-4281-983A-50398FA10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90FF63-5D9E-420E-8C02-C436AEB48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75AFBE-5A3F-415A-A871-05CFD6A814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CF582B-9545-4F34-97AA-6FAF63296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755EF5-052D-41FA-B620-297B5E3F3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9E4B56-603B-4D59-8A97-48D9A0E96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2B0D3B-405E-4CAC-BC28-9CB0F59E7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1F8272-D62D-49DF-A092-87CA7BAD3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26953D-0B14-452D-9CBD-1ABF75F6D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991466-70B8-40DC-A923-A253C9400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A523C-B9D0-4F7C-A91B-C97219B91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2304111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病毒性肝炎个案查房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临床诊断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护理方案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预后评估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总结与讨论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年龄：35岁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职业：公司职员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籍贯：中国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患者姓名：张三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患者肝功能异常，谷丙转氨酶（ALT）和谷草转氨酶（AST）升高，总胆红素（TBIL）升高。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患者无饮酒史，无家族遗传病史。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患者于2023年5月出现食欲不振、乏力、尿黄等症状，经检查诊断为慢性乙型肝炎。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无高血压、糖尿病等慢性病史。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无药物过敏史。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既往病史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患者表现出黄疸、食欲不振、疲劳等症状，初步诊断为病毒性肝炎。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通过肝功能检查，发现患者的转氨酶、胆红素等指标异常升高，进一步支持初步诊断。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肝功能检查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初步诊断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需要与药物性肝炎、酒精性肝炎、自身免疫性肝炎等其他原因引起的肝炎进行鉴别。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需要与肝硬化、肝癌、胆囊炎等疾病进行鉴别，以确定治疗方案。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其他疾病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其他原因引起的肝炎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患者有与病毒性肝炎患者接触史或输血史。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患者出现黄疸、食欲不振、疲劳等症状。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肝功能检查发现转氨酶、胆红素等指标异常升高，乙型肝炎病毒标志物阳性等实验室证据支持诊断。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诊断依据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针对不同类型的肝炎，选择合适的抗病毒药物，抑制病毒复制，减轻肝脏炎症。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抗病毒治疗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抗炎保肝治疗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免疫调节治疗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使用抗炎药物和保肝药物，缓解肝脏炎症，保护肝功能。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根据病情需要，使用免疫调节剂，提高机体免疫力，促进肝脏恢复。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药物治疗方案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非药物治疗方案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休息与饮食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保证充足的休息时间，合理安排饮食，以低脂、高蛋白、高维生素为主，避免过度油腻和刺激性食物。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关注患者的心理状态，提供必要的心理支持和辅导，帮助患者树立战胜疾病的信心。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其他辅助治疗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如中医中药、针灸、按摩等，可结合患者的具体情况进行选择。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https://d.book118.com/798023041116006034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2024-09-13T06:38:51.425</cp:lastPrinted>
  <dcterms:created xsi:type="dcterms:W3CDTF">2024-09-12T22:38:51Z</dcterms:created>
  <dcterms:modified xsi:type="dcterms:W3CDTF">2024-09-12T22:38:53Z</dcterms:modified>
</cp:coreProperties>
</file>