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A4368-AEE3-4572-B15E-6842EA039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9DC92-AA75-4292-923C-32233B39C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DB005-7952-4686-AEEE-85DFDB9B0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4A1E1-723D-41F0-AC3C-B8E9B480E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3EBB1-69FE-48EC-844C-1898120EE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64497-B17D-442E-A9F1-83E0309E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8C728-8173-404A-B2D1-5CDC85206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82230-7442-421B-B1CC-A712F77E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DB5D7-D1B6-4D22-AE22-EFCF7A3F9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88E48-3737-44F7-A7C9-8A931DE1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AC988-0FB8-4AAF-81D8-5E7714AD9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23043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胆结石手术护理查房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了解患者有无胆结石病史、胆囊炎等其他相关疾病，以及患者的家族史、用药史等。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对患者的生命体征、腹部情况等进行检查，评估患者的整体状况。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进行必要的实验室检查，如血常规、凝血功能、生化检查等，以了解患者的生理状态。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与患者及其家属进行充分的沟通，解释手术的必要性、手术过程及注意事项，减轻患者的焦虑和恐惧。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给予患者必要的心理支持，如鼓励、安慰等，增强患者的信心和配合度。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向患者介绍手术相关知识，包括手术流程、麻醉方式等，使患者对手术有更全面的了解。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完成必要的术前检查，如心电图、胸片等，确保患者符合手术适应症。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指导患者进行术前准备，如禁食、备皮、灌肠等，确保手术顺利进行。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根据患者的病情和手术需要，准备必要的药品和急救用品。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术前检查与准备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188" b="271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评估患者情况，进行必要的实验室检查和影像学检查，确定手术方案。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进行胆结石取出手术，包括切开胆总管、取石、冲洗和缝合等步骤。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观察患者情况，进行必要的药物治疗和护理。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维持呼吸道通畅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确保患者呼吸道通畅，及时吸痰和处理呼吸道分泌物。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在手术过程中，密切监测患者的生命体征，包括心率、血压、呼吸等。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维持循环稳定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根据患者情况，适当补充血容量，维持循环稳定。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严格遵守无菌操作原则，预防术后感染。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密切观察手术部位出血情况，及时处理出血。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确保胆总管缝合严密，预防胆漏的发生。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预防胆漏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https://d.book118.com/798023043116006034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2024-09-13T06:38:52.034</cp:lastPrinted>
  <dcterms:created xsi:type="dcterms:W3CDTF">2024-09-12T22:38:52Z</dcterms:created>
  <dcterms:modified xsi:type="dcterms:W3CDTF">2024-09-12T22:38:54Z</dcterms:modified>
</cp:coreProperties>
</file>