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BE16A7-CE2E-485F-9D06-FABEC4128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7AF0E2-816A-47DB-A5E3-4DEF1A815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E21520-C2FB-4462-8847-E452C6A95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CC7ADA-A1E9-4E1B-A828-069FEF26C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14B901-7FEF-44AB-A3DC-50392E65E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C65263-CA14-49B1-A4F6-A4941F8C1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246F55-184F-4A14-9D59-332AF8079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31C7CE-4D8F-4BA7-B0E9-6AD92CAB4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00F168-A8E5-4015-8B15-738E13E84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EC758A-C9D6-4468-A0A6-04FDE49DF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9C2E1F-DBED-498E-ADDE-389D3DF60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2307003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《药学概论章》ppt课件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药物的作用机制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药品的研发与注册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药品的生产与质量控制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药品的合理使用与监管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药学领域的未来发展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药学的定义与分类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是一门研究药物发现、开发、生产、应用和管理等过程的综合性学科。它主要涉及药物的来源、制备、药理、毒理、质量控制等方面的研究。根据不同的分类标准，药学可以分为不同的类型，如根据药物的来源可以分为天然药物和合成药物，根据治疗作用可以分为抗感染药物、抗肿瘤药物、心血管药物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药学的定义与分类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药学的发展历程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药学的发展历程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学的发展经历了多个阶段。在古代，药学主要基于经验和实践，如草药的采集和制备。随着科技的发展，药学逐渐融入了更多的科学原理和技术手段，如化学、生物学和医学等。现代药学更加注重药物的靶点研究、作用机制的探索以及临床试验的验证，为药物的研发和应用提供了更加科学和可靠的依据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药学与其他学科的关系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是一门综合性学科，与许多其他学科有着密切的联系。药理学是研究药物作用机制的学科，与生物学、生理学和病理学等密切相关；药物化学则与化学和生物学等学科相互交叉；药物分析学涉及到分析化学、仪器分析和计算机科学等方面的知识。此外，药学还与医学、中医学、护理学等学科有着密切的联系，共同为人类的健康事业做出贡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药学与其他学科的关系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药物的作用机制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药物作用靶点是指药物在体内发挥药效作用的生物分子或细胞结构，是药物进入体内后与生物分子相互作用的部位。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药物靶点可以是酶、受体、离子通道、核酸等生物分子，也可以是细胞、组织或器官等结构。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了解药物作用靶点有助于理解药物的作用机制，预测药物的疗效和不良反应，为新药研发提供思路。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药物的作用靶点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药物的吸收是指药物从用药部位进入血液循环的过程，药物的吸收速率和程度受到多种因素的影响，如药物的脂溶性、分子大小、用药部位等。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药物的吸收与分布过程对于药物的疗效和不良反应具有重要影响，了解药物的吸收与分布特性有助于指导临床用药。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药物的分布是指药物在体内的分布过程，药物在体内的分布受到药物与组织的亲和力、血液循环和淋巴循环等因素的影响。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药物的吸收与分布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药物的代谢是指药物在体内经过生物转化作用，转变为其他物质的过程，药物的代谢主要在肝脏进行，代谢后的药物可能增加水溶性，有利于排泄。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药物的排泄是指药物从体内排出的过程，主要通过肾脏、胆汁等途径排出体外。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899" r="17899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35692" b="3569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药物的代谢与排泄过程对于药物的疗效和不良反应具有重要影响，了解药物的代谢与排泄特性有助于指导临床用药。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药物的代谢与排泄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6" r="16626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药物的作用机制是指药物如何发挥作用的过程，是药效学的基础。了解药物的作用机制有助于理解药物的药效学特点，预测药物的疗效和不良反应。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药效学是指研究药物对机体的作用规律和作用机制的学科，药效学的研究对于临床合理用药和新药研发具有重要意义。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药物的作用机制与药效学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药品的研发与注册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药代动力学研究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对候选药物进行药代动力学研究，包括药物的吸收、分布、代谢和排泄等过程。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药效学研究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对候选药物进行药效学研究，包括体内外药效学评价和作用机制研究等。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药学研究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对候选药物进行药学研究，包括剂型选择、处方筛选、工艺研究和质量标准制定等。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靶点发现和验证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确定药物作用的目标，并进行实验验证。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药物设计和合成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基于靶点的结构和性质，设计和合成候选药物。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药品的研发流程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0256" r="2025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申请人向国家药品监管部门提交药品注册申请，并提交相关资料和样品。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药品注册申请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国家药品监管部门对注册申请资料进行形式审查，确保资料完整性和规范性。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形式审查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国家药品监管部门对注册申请资料进行实质审查，包括药学、药效学、毒理学等方面的审查。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实质审查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国家药品监管部门根据审查情况做出是否批准的决定，并颁发药品注册证书。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审批决定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药品的注册审批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https://d.book118.com/798023070031006026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2024-09-03T07:18:05.116</cp:lastPrinted>
  <dcterms:created xsi:type="dcterms:W3CDTF">2024-09-02T23:18:05Z</dcterms:created>
  <dcterms:modified xsi:type="dcterms:W3CDTF">2024-09-02T23:18:07Z</dcterms:modified>
</cp:coreProperties>
</file>