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2303573-77E1-40B8-95D1-B9D6F9C7DF4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3769668-10DE-413A-82AB-F9F365FAC3A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1CB5CF5-357A-4039-8B6E-C72DA908942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8B5A0F6-1F77-4CF4-A8B3-279DC98313A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C632163-709B-4433-A5D1-411A1B727B8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A179FBA-3504-495D-9DE1-0566DD076EB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262683D-C7A6-45E9-B5D4-9874665D476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1A782BD-756D-4978-81D3-6EBB222A1E8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C3086A1-C045-4C29-BDB1-F644C3414B8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53E96E4-7371-41DC-908E-C61D1C6462E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62FE0BD-B22D-4D60-B8F1-932AE2A7F7C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8.jpeg" /><Relationship Id="rId6"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image" Target="../media/image21.jpeg" /><Relationship Id="rId5"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2.jpeg" /><Relationship Id="rId3"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98023104015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1049867" y="5173998"/>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49867" y="4442659"/>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049867" y="1052928"/>
            <a:ext cx="10114374"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合同法对商标和商号使用合同的规定</a:t>
            </a:r>
          </a:p>
        </p:txBody>
      </p:sp>
      <p:sp>
        <p:nvSpPr>
          <p:cNvPr id="5" name="TextBox 5"/>
          <p:cNvSpPr txBox="1"/>
          <p:nvPr/>
        </p:nvSpPr>
        <p:spPr>
          <a:xfrm>
            <a:off x="1515506" y="4498554"/>
            <a:ext cx="2798081"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汇报人：XX</a:t>
            </a:r>
          </a:p>
        </p:txBody>
      </p:sp>
      <p:sp>
        <p:nvSpPr>
          <p:cNvPr id="6" name="TextBox 6"/>
          <p:cNvSpPr txBox="1"/>
          <p:nvPr/>
        </p:nvSpPr>
        <p:spPr>
          <a:xfrm>
            <a:off x="1515506" y="5229894"/>
            <a:ext cx="3373814"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2024-01-18</a:t>
            </a:r>
          </a:p>
        </p:txBody>
      </p:sp>
      <p:sp>
        <p:nvSpPr>
          <p:cNvPr id="7" name="AutoShape 7"/>
          <p:cNvSpPr/>
          <p:nvPr/>
        </p:nvSpPr>
        <p:spPr>
          <a:xfrm>
            <a:off x="1049867" y="4442659"/>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049867" y="5173998"/>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合同法概述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商标和商号使用合同概述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合同法对商标和商号使用合同的订立规定</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合同法对商标和商号使用合同的履行规定</a:t>
            </a: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合同法对商标和商号使用合同的变更与终止规定</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合同法对商标和商号使用合同的争议解决规定</a:t>
            </a: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01</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合同法概述</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合同法是调整平等主体之间的交易关系的法律，它主要规定合同的订立、合同的效力及合同的履行、变更、解除、保全、违约责任等问题。</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保护合同当事人的合法权益，维护社会经济秩序，促进社会主义现代化建设。</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合同法的定义与作用</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合同法的作用</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合同法的定义</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67" r="3167"/>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12863" r="12863"/>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3087" r="3087"/>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3174" r="3174"/>
          <a:stretch>
            <a:fillRect/>
          </a:stretch>
        </p:blipFill>
        <p:spPr>
          <a:xfrm>
            <a:off x="3571418" y="1892300"/>
            <a:ext cx="2266949" cy="2420620"/>
          </a:xfrm>
          <a:prstGeom prst="rect">
            <a:avLst/>
          </a:prstGeom>
        </p:spPr>
      </p:pic>
      <p:sp>
        <p:nvSpPr>
          <p:cNvPr id="6" name="AutoShape 6"/>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705451" y="3460761"/>
            <a:ext cx="2286000" cy="2849023"/>
            <a:chOff x="705451" y="3460761"/>
            <a:chExt cx="2286000" cy="2849023"/>
          </a:xfrm>
        </p:grpSpPr>
        <p:sp>
          <p:nvSpPr>
            <p:cNvPr id="13" name="AutoShape 13"/>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合同法的基本原则</a:t>
              </a:r>
            </a:p>
          </p:txBody>
        </p:sp>
      </p:grpSp>
      <p:sp>
        <p:nvSpPr>
          <p:cNvPr id="37" name="TextBox 37"/>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合同当事人的法律地位平等，一方不得将自己的意志强加给另一方。</a:t>
            </a:r>
          </a:p>
        </p:txBody>
      </p:sp>
      <p:sp>
        <p:nvSpPr>
          <p:cNvPr id="38" name="TextBox 38"/>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当事人依法享有自愿订立合同的权利，任何单位和个人不得非法干预。</a:t>
            </a:r>
          </a:p>
        </p:txBody>
      </p:sp>
      <p:sp>
        <p:nvSpPr>
          <p:cNvPr id="39" name="TextBox 39"/>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当事人应当遵循公平原则确定各方的权利和义务。</a:t>
            </a:r>
          </a:p>
        </p:txBody>
      </p:sp>
      <p:sp>
        <p:nvSpPr>
          <p:cNvPr id="40" name="TextBox 4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当事人行使权利、履行义务应当遵循诚实信用原则。</a:t>
            </a:r>
          </a:p>
        </p:txBody>
      </p:sp>
      <p:sp>
        <p:nvSpPr>
          <p:cNvPr id="41" name="TextBox 41"/>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平等原则</a:t>
            </a:r>
          </a:p>
        </p:txBody>
      </p:sp>
      <p:sp>
        <p:nvSpPr>
          <p:cNvPr id="42" name="TextBox 42"/>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自愿原则</a:t>
            </a:r>
          </a:p>
        </p:txBody>
      </p:sp>
      <p:sp>
        <p:nvSpPr>
          <p:cNvPr id="43" name="TextBox 43"/>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公平原则</a:t>
            </a:r>
          </a:p>
        </p:txBody>
      </p:sp>
      <p:sp>
        <p:nvSpPr>
          <p:cNvPr id="44" name="TextBox 44"/>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诚实信用原则</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68" r="32568"/>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合同法的适用范围</a:t>
              </a:r>
            </a:p>
          </p:txBody>
        </p:sp>
      </p:grpSp>
      <p:sp>
        <p:nvSpPr>
          <p:cNvPr id="31" name="AutoShape 31"/>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适用于中华人民共和国境内履行的中外合资经营企业合同、中外合作经营企业合同、中外合作勘探开发自然资源合同。</a:t>
            </a:r>
            <a:endParaRPr lang="en-US" sz="1100"/>
          </a:p>
        </p:txBody>
      </p:sp>
      <p:sp>
        <p:nvSpPr>
          <p:cNvPr id="32" name="AutoShape 32"/>
          <p:cNvSpPr/>
          <p:nvPr/>
        </p:nvSpPr>
        <p:spPr>
          <a:xfrm>
            <a:off x="8406414" y="2594489"/>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适用于平等主体之间订立的民事权利义务关系的协议。婚姻、收养、监护等有关身份关系的协议，适用其他法律的规定。</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02</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商标和商号使用合同概述</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商号定义</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商号是商事主体在经营活动中用于标识自己并区别于他人的名称。</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商标定义</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商标是用于区别商品或服务来源的标志，包括文字、图形、字母、数字、三维标志、颜色组合和声音等。</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区别</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商标主要用于区分商品或服务的来源，而商号则用于标识商事主体的身份。商标可以由文字、图形等多种元素构成，而商号通常以文字形式表现。</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商标和商号的定义与区别</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46" r="325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15093" r="15093"/>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商标和商号使用合同是指商标或商号的所有权人与他人之间就商标或商号的使用许可等事项达成的协议。</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合同定义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合同通常包括许可使用的商标或商号、使用范围、使用期限、使用费用、双方的权利义务、违约责任等内容。</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合同内容</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商标和商号使用合同的概念</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被许可人在合同约定的范围内享有独占使用权，有权禁止包括商标或商号所有权人在内的任何第三方使用该商标或商号。</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独占使用许可合同</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被许可人在合同约定的范围内享有排他使用权，有权排除第三方使用该商标或商号，但商标或商号所有权人仍保留自行使用该商标或商号的权利。</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排他使用许可合同</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被许可人在合同约定的范围内享有使用权，但无权禁止商标或商号所有权人或许可给第三方使用该商标或商号。</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普通使用许可合同</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商标和商号使用合同的类型</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03</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合同法对商标和商号使用合同的订立规定</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商标和商号使用合同的当事人应当是具有完全民事行为能力的自然人、法人或其他组织。</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当事人</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标的</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数量</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商标和商号使用合同的标的是商标或商号的使用权，应当明确使用范围、期限、费用等。</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合同中应当明确商标或商号使用的数量，包括使用的商品或服务种类、数量等。</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合同订立的基本要素</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商标或商号使用应当符合合同约定的质量标准，包括使用方式、标识清晰度等。</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质量</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合同中应当明确商标或商号使用的费用及支付方式。</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价款或者报酬</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合同中应当明确商标或商号使用的履行期限、地点和方式等。</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履行期限、地点和方式</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合同中应当明确当事人违反合同约定的责任承担方式。</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违约责任</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合同订立的基本要素</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https://d.book118.com/798023104015006032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77</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2024-09-09T08:48:05.411</cp:lastPrinted>
  <dcterms:created xsi:type="dcterms:W3CDTF">2024-09-09T00:48:05Z</dcterms:created>
  <dcterms:modified xsi:type="dcterms:W3CDTF">2024-09-09T00:48:07Z</dcterms:modified>
</cp:coreProperties>
</file>