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5131F-6F6F-4469-917C-FCADAD9CD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8EC7F-8EDC-45E0-AFAF-5051E506F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6ECB7-AEAC-4938-BD14-6555A538D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1682D7-70A8-4594-92E8-D927B8BEF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F0A139-CDC6-4863-8DBD-4660E2B62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B8253D-8C73-43EE-834D-01E32AB22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A29F4A-3CA9-46CC-9AC2-D79ADF759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244EA7-CF31-4380-9646-A10FBB793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6298E4-88E4-44C5-B6D4-1F6102C54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37B4C-EE83-4AE0-A573-148C5BC09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BD599-26F8-41D0-A260-7A1E2198F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2405311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移动通信技术的发展历程与趋势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移动通信技术概述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第一代移动通信技术（1G）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第二代移动通信技术（2G）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第三代移动通信技术（3G）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第四代移动通信技术（4G）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第五代移动通信技术（5G）及未来展望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移动通信技术概述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197" r="3219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55" r="326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指通过无线电波或卫星等无线传输媒介，实现信息传输和交换的技术。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移动通信技术定义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主要包括蜂窝移动通信、卫星移动通信、无线局域网等。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移动通信技术分类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31" r="2423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主要基于模拟信号传输，存在语音质量差、安全性低等问题。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第一代移动通信技术（1G）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采用数字信号传输，提高了语音质量和保密性，同时支持短信等数据业务。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第二代移动通信技术（2G）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提供更快的数据传输速度和更丰富的数据业务，如视频通话、移动互联网等。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第三代移动通信技术（3G）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实现高速数据传输，满足大数据、云计算等应用需求，推动移动互联网的快速发展。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第四代移动通信技术（4G）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第五代移动通信技术（5G）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将实现超高速、低时延、大连接等特性，推动物联网、人工智能等技术的广泛应用。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移动通信与计算融合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未来移动通信技术将与云计算、边缘计算等技术深度融合，实现更高效的数据处理和传输。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智能化和自动化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借助人工智能、机器学习等技术，实现移动通信网络的智能化管理和自动化运维。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绿色节能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随着环保意识的提高，未来移动通信技术将更加注重绿色节能，降低能耗和减少对环境的影响。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第一代移动通信技术（1G）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1G采用模拟信号进行通信，通过连续变化的电磁波表示声音信息。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模拟信号传输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使用不同的频率区分不同的用户，实现多用户同时通信。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频分多址（FDMA）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模拟语音通信原理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AMPS（先进移动电话系统）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主要在北美地区使用，采用800MHz和900MHz频段。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TACS（全接入通信系统）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主要在欧洲和部分亚洲地区使用，采用900MHz频段。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515" r="2751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典型系统：AMPS和TACS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优缺点分析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实现了移动通信的基本功能，满足了人们随时随地进行语音通信的需求。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系统结构简单，建设和维护成本相对较低。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优缺点分析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缺点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通信质量较差，容易受到干扰和噪声影响。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频谱利用率低，无法满足日益增长的用户数量和业务需求。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安全性差，容易被窃听和攻击。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第二代移动通信技术（2G）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2G技术采用数字化语音编码方式，将模拟语音信号转换为数字信号进行传输，提高了语音质量和频谱利用率。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通过时分多址（TDMA）或码分多址（CDMA）技术，实现数字数据的传输，为用户提供低速数据业务。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数字语音和数据传输原理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数据传输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数字语音传输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采用TDMA技术，广泛应用于全球范围，提供数字语音和低速数据业务。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GSM（全球移动通信系统）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利用扩频通信技术，具有较高的通信质量和抗干扰能力，主要在北美和部分地区使用。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CDMA（码分多址）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典型系统：GSM和CDMA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相对于第一代模拟移动通信技术，2G技术具有更高的语音质量、更低的功耗和更小的体积。同时，2G技术提供了数字化服务，为移动通信的发展奠定了基础。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2G技术的数据传输速率较低，无法满足日益增长的数据业务需求。此外，2G技术的网络覆盖和容量也存在一定的局限性。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优缺点分析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https://d.book118.com/798024053110006042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STKaiti</vt:lpstr>
      <vt:lpstr>PingFang SC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2024-09-21T21:52:49.165</cp:lastPrinted>
  <dcterms:created xsi:type="dcterms:W3CDTF">2024-09-21T13:52:49Z</dcterms:created>
  <dcterms:modified xsi:type="dcterms:W3CDTF">2024-09-21T13:52:51Z</dcterms:modified>
</cp:coreProperties>
</file>